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93" r:id="rId21"/>
    <p:sldId id="292" r:id="rId22"/>
    <p:sldId id="291" r:id="rId23"/>
    <p:sldId id="28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E440E-EAE5-0412-4D47-FEDC0B407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96D46C-BD2C-97A2-45C9-CD74440CE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8FFA0-D21A-33A5-A821-3E60B727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A7C8A-C05E-A99D-5CA9-83E138B4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7600C-6D09-1176-1D11-8ADDA90A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338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F58BF-2B3B-1E09-AB9D-53D2BD4F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915E8-31D5-AE6D-3399-A65DC719C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B16F2-7056-F8EF-D4CF-FFFB0707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4517E-88BB-14A2-3A0B-BE949FCE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F374A-88F9-02E6-B7A8-73AFC41A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42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26A6BF-2A8B-8849-6AF6-B52AC027F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148EF4-3D66-73B0-3048-0BEB38806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A5B63-6F5A-1C41-C886-08493A596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DB26B-9963-9D39-0C11-06122645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0A5113-BBBF-6C34-86CA-65501B1C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100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F920B-1739-5DE5-F289-B0BB1F68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84380-A1B1-8F88-5C6B-3299E7AF4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572B8A-951E-1D92-BA9B-0AE1C8C2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CC512A-9C6B-21F5-B260-D111706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585BA-4716-18C7-03F5-DEF70162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293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8C7E4-52EF-44A6-FE2A-7F62CE68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924D9-7C3E-F5BA-48D0-4B37D1FB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CC3FF4-F2E0-410E-D30A-B3C806B5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16431-9BCD-36C1-A77E-A92FD3B5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30FE0-0564-C6D6-850A-5BF6A05B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621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5E849-C330-F6FD-882D-618A44D3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BBAE4-9629-2150-9DD8-D6168D836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19FEFA-DB1D-F041-2CB2-8FC1706D9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F490A1-4C92-47B5-A7AC-341F456F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E09941-B06F-512B-782C-5D6C637D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64EBD1-AAA7-A823-9CCF-192DCAD9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6675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B071D-B3D1-D910-C201-A08E6DDA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FE69F-522D-8443-2515-61801FFA9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3C0ACF-8B02-2DEF-0D5F-8B4F9A78E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A750A2-419D-5E80-388F-A765D0B01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46E472-A389-A478-91B0-C9A3B446F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E05D75-474F-2DAA-6D78-A1AFA69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A7893B-0B12-01E2-4903-A979A012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1E6464-7E3C-3C3F-9951-F4E832DD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2080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F69E-BF29-5B45-639F-97D3A0DD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D5D489-AEEE-D486-7097-95F2497F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F6070-11F7-B08E-E557-01260B49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EE3537-1FBD-4195-91AA-73ADDEBE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0630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B54199-8DCE-1BAF-3510-9E642FFC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524EDC-834A-7BCB-E1D4-65E15477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668E69-0339-3199-36FD-8927B134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2334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30560-4738-E088-51CB-46059BF5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C92FC-ABCE-2B00-A278-B905CF19B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CCA395-1171-4205-8A25-8B430E42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147B9C-517F-5EC5-C500-D7A63EBD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7032A-4FEF-7EE6-FC38-0C817C00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50EF7-923D-648F-CA82-47C916E6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1782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0FC72-5194-B730-8790-77478946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F46EDC-D97B-0129-CA2A-FA28E4B7F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596E06-1441-2226-60EC-776093108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9FEB56-3CBE-DDA2-7F26-B8DEF7AE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6B4176-488C-CB55-B3F4-C574ED7B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5B085-B229-E2FF-47CA-572411CD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534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28CFB-CB70-1542-B0F3-262BADA3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69C0B6-0903-6F67-D7D7-D95E0D2B0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B170C-AC8D-CB73-FBC1-ADFB5988A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96585-7FC4-8C4A-BAF2-8DD14FC33314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32482-F22F-D384-551A-CC1CEBF46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DE8A8-E661-8C53-1CD8-D2ADFD30A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7699D-06CB-2B46-9819-0DC6DD628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9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A221B-817D-899D-5C14-B72E551B8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746" y="1731056"/>
            <a:ext cx="4353989" cy="2224650"/>
          </a:xfrm>
        </p:spPr>
        <p:txBody>
          <a:bodyPr>
            <a:norm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Цифровая гигиена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3AB0F3-A0D8-3B10-B67D-77F6FAA72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66" y="4555378"/>
            <a:ext cx="5461347" cy="53869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Веб-квест для 8-11 классов</a:t>
            </a:r>
          </a:p>
        </p:txBody>
      </p:sp>
      <p:pic>
        <p:nvPicPr>
          <p:cNvPr id="6" name="tristan-lohengrin-a-peaceful-sanctuary.mp3">
            <a:hlinkClick r:id="" action="ppaction://media"/>
            <a:extLst>
              <a:ext uri="{FF2B5EF4-FFF2-40B4-BE49-F238E27FC236}">
                <a16:creationId xmlns:a16="http://schemas.microsoft.com/office/drawing/2014/main" id="{4FD51266-F361-4C2F-4027-EECE7355D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59863"/>
            <a:ext cx="398137" cy="3981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98BDA0-4235-8417-DC08-53C280298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80868"/>
            <a:ext cx="6264876" cy="409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0653B-CEDB-B449-CDC8-6369681C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876D73-1129-4833-4AA0-87391D231BD4}"/>
              </a:ext>
            </a:extLst>
          </p:cNvPr>
          <p:cNvSpPr txBox="1"/>
          <p:nvPr/>
        </p:nvSpPr>
        <p:spPr>
          <a:xfrm>
            <a:off x="319215" y="5687855"/>
            <a:ext cx="11553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Пропаганда часто маскируется под популярные статьи. Проверяйте источники информации, особенно если они вызывают сильные эмоции или осуждают целые группы людей.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02BF15-C26A-565C-D116-514430C8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694" y="4773704"/>
            <a:ext cx="1276612" cy="76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3366D4-6731-E916-67BB-7734A5D605A8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B1364-47F8-62F8-8D88-46CD0AEDC8B7}"/>
              </a:ext>
            </a:extLst>
          </p:cNvPr>
          <p:cNvSpPr txBox="1"/>
          <p:nvPr/>
        </p:nvSpPr>
        <p:spPr>
          <a:xfrm>
            <a:off x="3046970" y="1552165"/>
            <a:ext cx="60980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3. Пропаганда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видишь статью, которая яростно обвиняет определенную группу людей или страну. Статья набрала много лайков и комментариев. Каковы твои действия?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Поделюсь статьей с друзьями, ведь она популярна.  </a:t>
            </a:r>
          </a:p>
          <a:p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Проанализирую, откуда статья и кто ее автор, а также постараюсь найти независимые источники.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Оставлю комментарий, чтобы выяснить мнение других.</a:t>
            </a:r>
          </a:p>
        </p:txBody>
      </p:sp>
    </p:spTree>
    <p:extLst>
      <p:ext uri="{BB962C8B-B14F-4D97-AF65-F5344CB8AC3E}">
        <p14:creationId xmlns:p14="http://schemas.microsoft.com/office/powerpoint/2010/main" val="32453000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B9B4-D635-A7EE-2D53-CB2E6C68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5FC39D-D17B-9CD1-F3EF-494272CF05FE}"/>
              </a:ext>
            </a:extLst>
          </p:cNvPr>
          <p:cNvSpPr txBox="1"/>
          <p:nvPr/>
        </p:nvSpPr>
        <p:spPr>
          <a:xfrm>
            <a:off x="509456" y="1536174"/>
            <a:ext cx="52550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Проанализировав статью, ты понимаешь, что она создана для того, чтобы вызвать ненависть и манипулировать мнением читателей. Вместе с командой ты находишь первоисточник и осознаешь, что это часть масштабной кампании, направленной на создание конфликта среди молодежи. </a:t>
            </a:r>
          </a:p>
          <a:p>
            <a:pPr algn="just"/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Твоя задача – не только остановить распространение этой пропаганды, но и помочь своим сверстникам научиться критически мыслить. Твоя миссия только начинается.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B50973-0266-DA97-B789-2C3F3B00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781" y="1163854"/>
            <a:ext cx="4940716" cy="48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29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8A13C-4E46-6B52-6F64-6BCC35A4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DF6312-9B43-BFF3-09CA-73D0BB12E3A9}"/>
              </a:ext>
            </a:extLst>
          </p:cNvPr>
          <p:cNvSpPr txBox="1"/>
          <p:nvPr/>
        </p:nvSpPr>
        <p:spPr>
          <a:xfrm>
            <a:off x="240956" y="417215"/>
            <a:ext cx="6097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В городе начали распространять слухи о надвигающейся природной катастрофе. Люди начинают паниковать, а соцсети полны тревожных сообщений. Ты решаешь узнать, что стоит за этими слухами и как можно предотвратить панику...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9B2A1-863F-6381-1383-92B521B8AB03}"/>
              </a:ext>
            </a:extLst>
          </p:cNvPr>
          <p:cNvSpPr txBox="1"/>
          <p:nvPr/>
        </p:nvSpPr>
        <p:spPr>
          <a:xfrm>
            <a:off x="338769" y="2737532"/>
            <a:ext cx="6097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4. Фейковая информация в интернете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наткнулся на новость, что в твоем городе произойдет природная катастрофа, и люди массово начинают распространять эту информацию. Как ты поступишь?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Сообщу новость всем знакомым, чтобы они были готовы.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Проверю эту информацию на официальных ресурсах, таких как новостные агентства и сайты служб спасения.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Не буду обращать внимания, это наверняка очередной слух.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F39FD-B179-48E9-551E-81B025DB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85" y="815050"/>
            <a:ext cx="4868146" cy="52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696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DE875-4BE2-AC1B-0B5E-62108D93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D182D-8517-1BFE-F764-3083E76E1C3F}"/>
              </a:ext>
            </a:extLst>
          </p:cNvPr>
          <p:cNvSpPr txBox="1"/>
          <p:nvPr/>
        </p:nvSpPr>
        <p:spPr>
          <a:xfrm>
            <a:off x="384026" y="5448840"/>
            <a:ext cx="11423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Проверяйте любую тревожную информацию в официальных источниках, прежде чем делиться ею. Распространение фейков может вызвать панику и серьезные последствия.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583806-3528-264D-AB0A-21CDE67C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52" y="4535674"/>
            <a:ext cx="836693" cy="913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D48ED-A48C-D624-5ED2-47E1D903F714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11B8C-2E76-F67F-A6E3-1421C63CC3B7}"/>
              </a:ext>
            </a:extLst>
          </p:cNvPr>
          <p:cNvSpPr txBox="1"/>
          <p:nvPr/>
        </p:nvSpPr>
        <p:spPr>
          <a:xfrm>
            <a:off x="3046969" y="1456009"/>
            <a:ext cx="60980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4. Фейковая информация в интернете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наткнулся на новость, что в твоем городе произойдет природная катастрофа, и люди массово начинают распространять эту информацию. Как ты поступишь?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Сообщу новость всем знакомым, чтобы они были готовы.  </a:t>
            </a:r>
          </a:p>
          <a:p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Проверю эту информацию на официальных ресурсах, таких как новостные агентства и сайты служб спасения.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Не буду обращать внимания, это наверняка очередной слух.</a:t>
            </a:r>
          </a:p>
        </p:txBody>
      </p:sp>
    </p:spTree>
    <p:extLst>
      <p:ext uri="{BB962C8B-B14F-4D97-AF65-F5344CB8AC3E}">
        <p14:creationId xmlns:p14="http://schemas.microsoft.com/office/powerpoint/2010/main" val="22105228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8A431-9E4B-F550-E893-6F7A57B90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581874-4DEC-6927-7A93-2F10D07D7837}"/>
              </a:ext>
            </a:extLst>
          </p:cNvPr>
          <p:cNvSpPr txBox="1"/>
          <p:nvPr/>
        </p:nvSpPr>
        <p:spPr>
          <a:xfrm>
            <a:off x="615567" y="1997839"/>
            <a:ext cx="57039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Проверив новость о предстоящей катастрофе, ты выясняешь, что это фейк. Однако ты замечаешь, как быстро распространяются слухи, и видишь, как люди начинают паниковать. Ты понимаешь, что если не предпринять меры, паника может выйти из-под контроля. Ты решаешь записать видеообращение к своим друзьям и подписчикам, призывая их сохранять спокойствие и проверять информацию в официальных источниках.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FBAEE-AAB5-B947-D66B-CFBCDAC2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708" y="991517"/>
            <a:ext cx="4520725" cy="51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797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D77B5-BEFF-F0BE-4E49-C250067F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307FEF-2F37-C69E-754A-86A883FD185C}"/>
              </a:ext>
            </a:extLst>
          </p:cNvPr>
          <p:cNvSpPr txBox="1"/>
          <p:nvPr/>
        </p:nvSpPr>
        <p:spPr>
          <a:xfrm>
            <a:off x="366460" y="196131"/>
            <a:ext cx="6097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только что получил сообщение с предложением лёгкого заработка: "Работа на дому с минимальными усилиями и высоким доходом!" Звучит слишком хорошо, чтобы быть правдой. Ты начинаешь подозревать, что это мошенничество...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56861-1D37-F64C-4635-39A3B418202C}"/>
              </a:ext>
            </a:extLst>
          </p:cNvPr>
          <p:cNvSpPr txBox="1"/>
          <p:nvPr/>
        </p:nvSpPr>
        <p:spPr>
          <a:xfrm>
            <a:off x="250635" y="2368386"/>
            <a:ext cx="60978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5. Кибермошенничества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Тебе приходит сообщение с предложением работы с высоким доходом и минимальными усилиями. Что ты сделаешь?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Отправлю свои данные, вдруг это реальный шанс заработать.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Прочитаю отзывы о компании и проверю ее регистрацию.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Проигнорирую сообщение, потому что это похоже на мошенничество.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C2455C-D1E0-CB22-D1A7-BC2E3490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111" y="1011739"/>
            <a:ext cx="4634429" cy="48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45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7990-8393-FBD9-6265-7641809E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5F308B-B949-946A-5576-21A647D7A3EB}"/>
              </a:ext>
            </a:extLst>
          </p:cNvPr>
          <p:cNvSpPr txBox="1"/>
          <p:nvPr/>
        </p:nvSpPr>
        <p:spPr>
          <a:xfrm>
            <a:off x="591063" y="5405915"/>
            <a:ext cx="110098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доверяйте предложениям "быстрых денег". Проверяйте любую информацию о компаниях в открытых источниках и никогда не передавайте свои личные данные посторонним лицам.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ECE95B-2F46-08D0-6692-3DB9A5F15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517" y="4409004"/>
            <a:ext cx="710966" cy="814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8E936-EA02-66F6-A478-469C30A5F66E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08B7F-3669-E259-4682-C950C1C30C8D}"/>
              </a:ext>
            </a:extLst>
          </p:cNvPr>
          <p:cNvSpPr txBox="1"/>
          <p:nvPr/>
        </p:nvSpPr>
        <p:spPr>
          <a:xfrm>
            <a:off x="3046969" y="1211388"/>
            <a:ext cx="60980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5. Кибермошенничества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Тебе приходит сообщение с предложением работы с высоким доходом и минимальными усилиями. Что ты сделаешь?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Отправлю свои данные, вдруг это реальный шанс заработать.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Прочитаю отзывы о компании и проверю ее регистрацию.  </a:t>
            </a:r>
          </a:p>
          <a:p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Проигнорирую сообщение, потому что это похоже на мошенничество.</a:t>
            </a:r>
          </a:p>
        </p:txBody>
      </p:sp>
    </p:spTree>
    <p:extLst>
      <p:ext uri="{BB962C8B-B14F-4D97-AF65-F5344CB8AC3E}">
        <p14:creationId xmlns:p14="http://schemas.microsoft.com/office/powerpoint/2010/main" val="32368449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73AC8-911E-20E3-0002-1E839BF97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7BC3E1-1C48-9343-33A2-74C90BF5CD06}"/>
              </a:ext>
            </a:extLst>
          </p:cNvPr>
          <p:cNvSpPr txBox="1"/>
          <p:nvPr/>
        </p:nvSpPr>
        <p:spPr>
          <a:xfrm>
            <a:off x="432486" y="1997839"/>
            <a:ext cx="5663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Отклонив заманчивое предложение "легких денег", ты начинаешь замечать, что такие предложения появляются все чаще. Похоже, это не просто случайные мошенники, а целая сеть, нацеленная на доверчивых пользователей. </a:t>
            </a:r>
          </a:p>
          <a:p>
            <a:pPr algn="just"/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решаешь исследовать, как работают эти схемы, чтобы помочь другим не попасть в ловушку. Возможно, ты раскроешь нечто большее, чем кажется на первый взгляд...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4AE18-BB36-747E-84EC-F7A2E419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422" y="1105887"/>
            <a:ext cx="3855308" cy="49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9512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31852-A572-A904-B2BD-869DCA3CA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34E97E-D4C8-35DC-CC50-B98F44A1A1C2}"/>
              </a:ext>
            </a:extLst>
          </p:cNvPr>
          <p:cNvSpPr txBox="1"/>
          <p:nvPr/>
        </p:nvSpPr>
        <p:spPr>
          <a:xfrm>
            <a:off x="466505" y="359644"/>
            <a:ext cx="6097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собрался выложить фотографию с недавней вечеринки, но вдруг замечаешь, что на заднем плане видны личные документы друзей. Ты задумываешься: стоит ли делиться этим моментом в интернете или лучше подстраховаться?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D7A5F-948F-6D3F-EEFA-B7D1B163289E}"/>
              </a:ext>
            </a:extLst>
          </p:cNvPr>
          <p:cNvSpPr txBox="1"/>
          <p:nvPr/>
        </p:nvSpPr>
        <p:spPr>
          <a:xfrm>
            <a:off x="466505" y="2462259"/>
            <a:ext cx="60978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6. Приватность в сети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хочешь поделиться фотографией с вечеринки, где вы с друзьями веселитесь. Но на фото видны документы и личные данные твоих друзей. Как поступить?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Выкладываю фото, ведь это просто веселое воспоминание.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сначала должен убедиться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что на фото не видно никаких личных данных, и только потом публикую.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Спрошу у друзей, не против ли они публикации.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C4692A-6334-3053-E3A4-0C19DB9C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816" y="359644"/>
            <a:ext cx="2743200" cy="60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104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C540-5D2F-1D66-6A3D-4D4DEDBE7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2599F-24C7-A753-99DB-4625D794C385}"/>
              </a:ext>
            </a:extLst>
          </p:cNvPr>
          <p:cNvSpPr txBox="1"/>
          <p:nvPr/>
        </p:nvSpPr>
        <p:spPr>
          <a:xfrm>
            <a:off x="477793" y="5389885"/>
            <a:ext cx="1135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проверяйте, что на ваших фотографиях или постах нет личной информации (номеров телефонов, паспортов, документов). Уважайте приватность своих друзей и близких.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6AAFD4-199D-A7B3-C6AB-B5FC6979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613" y="4524016"/>
            <a:ext cx="788774" cy="765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287FBB-A4DA-29F3-ACD8-E09DE2891653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100D4-E7F2-4E8A-9C8D-A79636748794}"/>
              </a:ext>
            </a:extLst>
          </p:cNvPr>
          <p:cNvSpPr txBox="1"/>
          <p:nvPr/>
        </p:nvSpPr>
        <p:spPr>
          <a:xfrm>
            <a:off x="3108753" y="1182397"/>
            <a:ext cx="60980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6. Приватность в сети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хочешь поделиться фотографией с вечеринки, где вы с друзьями веселитесь. Но на фото видны документы и личные данные твоих друзей. Как поступить?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Выкладываю фото, ведь это просто веселое воспоминание.  </a:t>
            </a:r>
          </a:p>
          <a:p>
            <a:r>
              <a:rPr lang="ru-RU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сначала должен убедиться</a:t>
            </a:r>
            <a:r>
              <a:rPr lang="ru-RU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что на фото не видно никаких личных данных, и только потом публикую.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Спрошу у друзей, не против ли они публикации.</a:t>
            </a:r>
          </a:p>
        </p:txBody>
      </p:sp>
    </p:spTree>
    <p:extLst>
      <p:ext uri="{BB962C8B-B14F-4D97-AF65-F5344CB8AC3E}">
        <p14:creationId xmlns:p14="http://schemas.microsoft.com/office/powerpoint/2010/main" val="32834799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AE7DD-2972-F85E-653A-57431DB1244B}"/>
              </a:ext>
            </a:extLst>
          </p:cNvPr>
          <p:cNvSpPr txBox="1"/>
          <p:nvPr/>
        </p:nvSpPr>
        <p:spPr>
          <a:xfrm>
            <a:off x="548088" y="1074509"/>
            <a:ext cx="55479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– старшеклассник, который не только активно пользуется интернетом, но и стремится стать настоящим экспертом в вопросах цифровой безопасности. 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В один обычный день ты неожиданно сталкиваешься с ситуацией, которая может изменить всё: на твой телефон поступают странные сообщения, и ты замечаешь, что некоторые аккаунты твоих друзей заблокированы. Ты начинаешь подозревать, что за этим скрываются более серьезные угрозы в цифровом мире.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решаешь стать частью команды цифровых детективов, чтобы раскрыть тайну происходящего и защитить себя и своих близких от угроз в сети.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F57087-0B42-FF50-57F1-482B12C2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395" y="508075"/>
            <a:ext cx="3127873" cy="58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08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F33A0C-B2CE-760D-DE12-FB6F5827CA70}"/>
              </a:ext>
            </a:extLst>
          </p:cNvPr>
          <p:cNvSpPr txBox="1"/>
          <p:nvPr/>
        </p:nvSpPr>
        <p:spPr>
          <a:xfrm>
            <a:off x="308920" y="1843950"/>
            <a:ext cx="57870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решил не выкладывать фотографию с вечеринки, и это было правильное решение. Через несколько дней твой друг рассказывает, что кто-то пытался использовать его личные данные, которые были видны на другом фото в сети. Ты понимаешь, насколько важно защищать приватную информацию, и решаешь поделиться своим опытом с друзьями. 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ты знаешь, как защитить себя и своих близких, если возникнуть подобные ситуации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C3C5EC-DCD3-9EAD-E260-F6A58D8E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53" y="918834"/>
            <a:ext cx="4719525" cy="52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4331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ADAAE-0FE2-358A-F0BB-0EA55E48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5F028-3923-247C-8954-0C35F06EC047}"/>
              </a:ext>
            </a:extLst>
          </p:cNvPr>
          <p:cNvSpPr txBox="1"/>
          <p:nvPr/>
        </p:nvSpPr>
        <p:spPr>
          <a:xfrm>
            <a:off x="615084" y="1536174"/>
            <a:ext cx="56497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Поздравляем! Ты завершил свой квест по цифровой безопасности и теперь знаешь, как не попасть в ловушки онлайн-угроз. </a:t>
            </a:r>
          </a:p>
          <a:p>
            <a:pPr algn="just"/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Помни, что интернет – это мощный инструмент, но его безопасность зависит от тебя. Всегда сохраняй критическое мышление, защищай свою личную информацию и не поддавайся на провокации.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C63568-8797-5AA6-EBA8-C4E4AFD2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978" y="587764"/>
            <a:ext cx="3730129" cy="5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070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018B1-C5B7-D93D-7DB9-DF6033CED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27B816-71DF-C5EC-4F1F-CD51CDC3E997}"/>
              </a:ext>
            </a:extLst>
          </p:cNvPr>
          <p:cNvSpPr txBox="1"/>
          <p:nvPr/>
        </p:nvSpPr>
        <p:spPr>
          <a:xfrm>
            <a:off x="512297" y="1465865"/>
            <a:ext cx="558370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Не переходите по сомнительным ссылкам. 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Сообщайте о подозрительных группах, пропагандирующих насилие. 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Проверяйте источники информации. 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Проверяйте тревожные новости на официальных ресурсах. 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Никогда не отправляйте свои данные сомнительным компаниям.  </a:t>
            </a:r>
          </a:p>
          <a:p>
            <a:pPr algn="just"/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Уважайте приватность других и не публикуйте личную информацию без их согласия.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10731B-AC5B-4226-32AE-B77D8BCF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983" y="1700644"/>
            <a:ext cx="4158557" cy="4471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EA325-B1CD-7936-4C57-1CBC12F67A51}"/>
              </a:ext>
            </a:extLst>
          </p:cNvPr>
          <p:cNvSpPr txBox="1"/>
          <p:nvPr/>
        </p:nvSpPr>
        <p:spPr>
          <a:xfrm>
            <a:off x="2956355" y="16875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СОВЕТЫ В ОДНОМ МЕСТЕ</a:t>
            </a:r>
          </a:p>
        </p:txBody>
      </p:sp>
    </p:spTree>
    <p:extLst>
      <p:ext uri="{BB962C8B-B14F-4D97-AF65-F5344CB8AC3E}">
        <p14:creationId xmlns:p14="http://schemas.microsoft.com/office/powerpoint/2010/main" val="23665332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B40A6-24F9-8314-C06B-352E07F3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3684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прохождения квеста!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99999-12AA-D553-4F72-E2A69037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038" y="3899247"/>
            <a:ext cx="3284838" cy="23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808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A3366-4B70-3011-A672-F7F21340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C419C-3A63-028E-5301-1FE913D68B64}"/>
              </a:ext>
            </a:extLst>
          </p:cNvPr>
          <p:cNvSpPr txBox="1"/>
          <p:nvPr/>
        </p:nvSpPr>
        <p:spPr>
          <a:xfrm>
            <a:off x="295537" y="327072"/>
            <a:ext cx="63308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сидишь дома, когда на телефон приходит сообщение от друга с заманчивой ссылкой. "Скачай последние игры бесплатно!" — написано в сообщении. Но ты чувствуешь, что здесь что-то не так…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B99D9-32FD-6031-8B5E-B952CD7F6BCF}"/>
              </a:ext>
            </a:extLst>
          </p:cNvPr>
          <p:cNvSpPr txBox="1"/>
          <p:nvPr/>
        </p:nvSpPr>
        <p:spPr>
          <a:xfrm>
            <a:off x="767244" y="2094740"/>
            <a:ext cx="53874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1: Запрещенный и противоправный контент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Тебе в чат прислали ссылку на сомнительный сайт с обещанием бесплатных игр и фильмов. Как ты поступишь?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Перейду по ссылке, ведь бесплатное всегда хорошо.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Проверю сайт на наличие сертификатов безопасности и информации о нем в интернете.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Сообщу об этом родителям или в службу поддержки приложения.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5E091A-FE72-7653-7339-968284A6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845" y="605483"/>
            <a:ext cx="4663695" cy="54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482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07230-1B34-7431-E965-5DA7B6E5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71449-C423-C2AA-368E-8540FF04AB26}"/>
              </a:ext>
            </a:extLst>
          </p:cNvPr>
          <p:cNvSpPr txBox="1"/>
          <p:nvPr/>
        </p:nvSpPr>
        <p:spPr>
          <a:xfrm>
            <a:off x="343819" y="5448840"/>
            <a:ext cx="1150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переходите по ссылкам из непроверенных источников, даже если они кажутся заманчивыми. Используйте только официальные платформы и проверяйте наличие HTTPS-соединения.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9FA88D-4344-45AD-6AFC-52AEDFC6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37" y="4582543"/>
            <a:ext cx="929525" cy="717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C3F16-2860-A071-7DFB-A69FD1D104CF}"/>
              </a:ext>
            </a:extLst>
          </p:cNvPr>
          <p:cNvSpPr txBox="1"/>
          <p:nvPr/>
        </p:nvSpPr>
        <p:spPr>
          <a:xfrm>
            <a:off x="3046860" y="1557762"/>
            <a:ext cx="60980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1: Запрещенный и противоправный контент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Тебе в чат прислали ссылку на сомнительный сайт с обещанием бесплатных игр и фильмов. Как ты поступишь?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Перейду по ссылке, ведь бесплатное всегда хорошо.  </a:t>
            </a:r>
          </a:p>
          <a:p>
            <a:pPr algn="just"/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Проверю сайт на наличие сертификатов безопасности и информации о нем в интернете.  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Сообщу об этом родителям или в службу поддержки приложения.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E1E9F-FB90-A80E-6FDE-E6EA77764363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</p:spTree>
    <p:extLst>
      <p:ext uri="{BB962C8B-B14F-4D97-AF65-F5344CB8AC3E}">
        <p14:creationId xmlns:p14="http://schemas.microsoft.com/office/powerpoint/2010/main" val="3949140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BE4B3-382B-8C1F-0B18-98E26C86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953273-5D87-C742-4198-754DA5059C21}"/>
              </a:ext>
            </a:extLst>
          </p:cNvPr>
          <p:cNvSpPr txBox="1"/>
          <p:nvPr/>
        </p:nvSpPr>
        <p:spPr>
          <a:xfrm>
            <a:off x="519619" y="1997839"/>
            <a:ext cx="55763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После того как ты проанализировал ссылку, ты понимаешь, что она ведет на подозрительный сайт. Как только ты решил не переходить по ней, твой телефон начал разрываться от сообщений: оказывается, несколько твоих друзей уже кликнули на ссылку, и их аккаунты взломаны. 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предупреждаешь их об опасности и вместе блокируете мошенников. Впереди ждет новая угроза...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68904-932E-4000-69AA-3D6450E9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998" y="367125"/>
            <a:ext cx="3877892" cy="56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40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B5EDA-05AE-55FF-25F1-E0555BE3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7A0AB9-AA76-6D41-A331-30CA815DAD49}"/>
              </a:ext>
            </a:extLst>
          </p:cNvPr>
          <p:cNvSpPr txBox="1"/>
          <p:nvPr/>
        </p:nvSpPr>
        <p:spPr>
          <a:xfrm>
            <a:off x="305717" y="538504"/>
            <a:ext cx="66017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Просматривая ленту соцсетей, ты натыкаешься на группу, которая активно набирает новых участников. На первый взгляд они пропагандируют идеи справедливости, но всё это сопровождается призывами к насилию. Ты понимаешь, что ситуация серьёзная...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FF95F-8AAA-457F-2BBD-28189517F299}"/>
              </a:ext>
            </a:extLst>
          </p:cNvPr>
          <p:cNvSpPr txBox="1"/>
          <p:nvPr/>
        </p:nvSpPr>
        <p:spPr>
          <a:xfrm>
            <a:off x="557653" y="2533423"/>
            <a:ext cx="60978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2. Вовлечение в террористические и экстремистские движения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соцсети ты наткнулся на группу, которая активно призывает к "защите справедливости" путем насилия. Что ты сделаешь?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Присоединюсь к группе из интереса.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Сообщу администрации сайта или родителям о подозрительной группе.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Прочитаю больше о том, что они предлагают, но не буду участвовать.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E90F2A-CB0F-7193-A11F-E50F2AE34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403"/>
          <a:stretch/>
        </p:blipFill>
        <p:spPr>
          <a:xfrm>
            <a:off x="7129850" y="960994"/>
            <a:ext cx="4756433" cy="49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56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1795E-4B7B-9183-2711-4ACA88B0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681CE1-2033-4B65-309C-DB1B1DC4BBD1}"/>
              </a:ext>
            </a:extLst>
          </p:cNvPr>
          <p:cNvSpPr txBox="1"/>
          <p:nvPr/>
        </p:nvSpPr>
        <p:spPr>
          <a:xfrm>
            <a:off x="325945" y="5678941"/>
            <a:ext cx="117424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внимательны к информации, которая призывает к насилию или вражде. Немедленно сообщайте о подобных группах взрослым или в службу поддержки платформы.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723158-7288-E65B-0D16-D3F1177E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669"/>
          <a:stretch/>
        </p:blipFill>
        <p:spPr>
          <a:xfrm>
            <a:off x="5640450" y="4672769"/>
            <a:ext cx="911100" cy="916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2C60A6-71D1-39A4-0D22-114415D8FB1E}"/>
              </a:ext>
            </a:extLst>
          </p:cNvPr>
          <p:cNvSpPr txBox="1"/>
          <p:nvPr/>
        </p:nvSpPr>
        <p:spPr>
          <a:xfrm>
            <a:off x="3857882" y="179881"/>
            <a:ext cx="447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4506F-3059-A63D-C8D5-9EB5B0CBB203}"/>
              </a:ext>
            </a:extLst>
          </p:cNvPr>
          <p:cNvSpPr txBox="1"/>
          <p:nvPr/>
        </p:nvSpPr>
        <p:spPr>
          <a:xfrm>
            <a:off x="3046970" y="1443756"/>
            <a:ext cx="60980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2. Вовлечение в террористические и экстремистские движения</a:t>
            </a: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соцсети ты наткнулся на группу, которая активно призывает к "защите справедливости" путем насилия. Что ты сделаешь?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Присоединюсь к группе из интереса.  </a:t>
            </a:r>
          </a:p>
          <a:p>
            <a:r>
              <a:rPr lang="ru-RU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Сообщу администрации сайта или родителям о подозрительной группе.  </a:t>
            </a:r>
          </a:p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Прочитаю больше о том, что они предлагают, но не буду участвовать.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22833036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E170F-CACC-40F6-455C-783BB1302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8BEE1C-3A91-62BB-AA9D-5753C936073B}"/>
              </a:ext>
            </a:extLst>
          </p:cNvPr>
          <p:cNvSpPr txBox="1"/>
          <p:nvPr/>
        </p:nvSpPr>
        <p:spPr>
          <a:xfrm>
            <a:off x="583174" y="1594291"/>
            <a:ext cx="533216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Ты сообщаешь об экстремистской группе родителям и администрации сайта. Через несколько дней группа исчезает из сети, но ты замечаешь, что её участники пытаются создать новые аккаунты. Это серьезные люди, и они не собираются сдаваться. 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Ты понимаешь, что борьба с такими угрозами требует системного подхода. Ты решаешь объединиться с другими пользователями, чтобы вместе противостоять подобным группам.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96D72-C816-12B6-3B12-C05429C5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27" y="810102"/>
            <a:ext cx="5171282" cy="48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70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54BB2-B3F0-6D9A-9ECB-A92BC40B0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F2EBB0-00A4-962C-49EB-42C9B704690B}"/>
              </a:ext>
            </a:extLst>
          </p:cNvPr>
          <p:cNvSpPr txBox="1"/>
          <p:nvPr/>
        </p:nvSpPr>
        <p:spPr>
          <a:xfrm>
            <a:off x="418567" y="418282"/>
            <a:ext cx="6097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Сегодня в твоей ленте появилась статья, которая обвиняет группу лиц в политических и социальных бедах. Она выглядит убедительно и собрала много лайков. Но ты решаешь не спешить с выводами и разобраться, откуда она взялась...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576EE-75BE-9117-A9B8-CDF9B7E76051}"/>
              </a:ext>
            </a:extLst>
          </p:cNvPr>
          <p:cNvSpPr txBox="1"/>
          <p:nvPr/>
        </p:nvSpPr>
        <p:spPr>
          <a:xfrm>
            <a:off x="482917" y="2494683"/>
            <a:ext cx="59691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Вопрос 3. Пропаганда</a:t>
            </a:r>
          </a:p>
          <a:p>
            <a:pPr algn="just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 видишь статью, которая яростно обвиняет определенную группу людей или страну. Статья набрала много лайков и комментариев. Каковы твои действия?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Поделюсь статьей с друзьями, ведь она популярна.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Проанализирую, откуда статья и кто ее автор, а также постараюсь найти независимые источники.  </a:t>
            </a: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Оставлю комментарий, чтобы выяснить мнение других.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E780A9-1919-6907-4687-681FB8F7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86" y="906122"/>
            <a:ext cx="4059500" cy="50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09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1834</Words>
  <Application>Microsoft Macintosh PowerPoint</Application>
  <PresentationFormat>Широкоэкранный</PresentationFormat>
  <Paragraphs>116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Цифровая гигиена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прохождения квеста!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Алексей Абрамов </dc:creator>
  <cp:lastModifiedBy>Алексей Абрамов </cp:lastModifiedBy>
  <cp:revision>4</cp:revision>
  <dcterms:created xsi:type="dcterms:W3CDTF">2024-09-27T04:34:43Z</dcterms:created>
  <dcterms:modified xsi:type="dcterms:W3CDTF">2024-10-17T07:35:31Z</dcterms:modified>
</cp:coreProperties>
</file>