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8" r:id="rId15"/>
    <p:sldId id="289" r:id="rId16"/>
    <p:sldId id="28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54:24.102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54:27.633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1 492 24575,'56'0'0,"10"0"0,3 0 0,-11 0 0,-17 0 0,-13 0 0,-1 0 0,-9 0 0,-7 0 0,1 0 0,0 0 0,0 0 0,-1 0 0,1 0 0,5 0 0,3 0 0,6 0 0,-1 0 0,1-6 0,0 5 0,-6-5 0,-2 1 0,-7-2 0,1 0 0,0-3 0,0 9 0,-6-10 0,-1 5 0,-5-5 0,-11 5 0,3-4 0,-17 3 0,5 0 0,1-4 0,0 4 0,8 1 0,-1-5 0,0 10 0,0-5 0,0 1 0,0 4 0,0-4 0,-6 5 0,5 0 0,-12 0 0,12 0 0,-5 0 0,-1 0 0,6 0 0,-5 0 0,6 0 0,0 0 0,1 0 0,0 0 0,0 0 0,4 5 0,-2 1 0,7-4 0,-2-4 0,9-9 0,1 0 0,20-2 0,-5-6 0,13-9 0,-6-7 0,-6-8 0,-2 0 0,-6 8 0,-1 2 0,-5 6 0,-3 8 0,-5 1 0,0 6 0,0 10 0,0 15 0,-6 7 0,5 11 0,-5 3 0,-1 19 0,-2-6 0,-7 23 0,8-8 0,-6 3 0,6-2 0,-7-4 0,0-14 0,1-1 0,0-11 0,7-13 0,-4-2 0,10-7 0,-5 1 0,1-6 0,4-5 0,-4-14 0,5-6 0,0-7 0,-6 0 0,4 0 0,-9 0 0,9 6 0,-9 2 0,10 11 0,-5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54:49.94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769 1 24575,'0'39'0,"0"1"0,0 2 0,0 1 0,0-1 0,0-7 0,0 6 0,0-13 0,0 5 0,0-14 0,0 13 0,0-17 0,0 17 0,0-12 0,0 5 0,0 6 0,0-10 0,0 3 0,0-13 0,0 1 0,0 0 0,0-1 0,-5-4 0,3 3 0,-3-3 0,5 4 0,0 1 0,0 0 0,0-1 0,0 1 0,0 0 0,0-1 0,0 1 0,0 5 0,0-4 0,0 4 0,0-5 0,0 5 0,0 3 0,0 6 0,0 0 0,0 7 0,0-12 0,0 11 0,0-12 0,0-1 0,0-1 0,0-6 0,0 0 0,0-1 0,0 1 0,0-1 0,0 1 0,0-1 0,0 1 0,0 0 0,0 0 0,0-1 0,0 1 0,0 0 0,0-1 0,0 1 0,0 0 0,0-1 0,0 1 0,0-1 0,0 1 0,0-1 0,0 1 0,0 0 0,0-1 0,0 1 0,0 0 0,0-1 0,0 1 0,0 0 0,0 0 0,5-1 0,-3 1 0,3 6 0,-5-5 0,0 5 0,0-6 0,0 6 0,0-5 0,0 5 0,0 0 0,0-5 0,0 5 0,0-6 0,0 0 0,0-1 0,0 1 0,0 0 0,0 0 0,5-1 0,-4 1 0,4 6 0,-5-5 0,0 5 0,0 0 0,6-5 0,-5 12 0,4-6 0,-5 1 0,0 12 0,0-17 0,0 16 0,6-4 0,-4 13 0,4-11 0,-6 7 0,0-16 0,0-1 0,0 6 0,0-12 0,0 5 0,6 0 0,-4-5 0,3 11 0,-5-4 0,0-1 0,0 6 0,0-12 0,0 11 0,0-4 0,0-1 0,0 6 0,0-6 0,0 7 0,0 0 0,0-7 0,0 6 0,0-6 0,0 7 0,0-6 0,0 4 0,0-11 0,0 5 0,0-6 0,0 0 0,0-1 0,0 1 0,0 0 0,0-1 0,0 1 0,0-1 0,0 0 0,0 1 0,0-1 0,0 1 0,0 6 0,0-5 0,0 12 0,0-6 0,0 1 0,-6 4 0,5-4 0,-5 6 0,1-7 0,4 5 0,-10-10 0,10 10 0,-5-11 0,1 12 0,3-12 0,-4 5 0,1-7 0,4 1 0,-5 0 0,6 0 0,0-1 0,-4-4 0,2 3 0,-3-4 0,5 5 0,0 0 0,-5 1 0,4-1 0,-4 0 0,0 0 0,4 0 0,-5 1 0,6-1 0,-5 1 0,4 0 0,-5-1 0,6 1 0,-5-6 0,4 5 0,-4-5 0,5 6 0,0 0 0,0-1 0,0 1 0,-6 0 0,5-1 0,-4 0 0,5 0 0,0 0 0,0 0 0,0 0 0,0 0 0,0 0 0,0 1 0,0-1 0,0 0 0,-5 1 0,3 0 0,-3-1 0,5 1 0,0 0 0,0 0 0,0-1 0,0 1 0,0 0 0,-5-1 0,3 1 0,-3-1 0,5 1 0,0-1 0,0 1 0,0 0 0,0-1 0,0 1 0,0 0 0,0-1 0,0 1 0,-5-1 0,3 1 0,-3 0 0,5-1 0,0 1 0,0 0 0,0-1 0,0 1 0,0 0 0,-5-1 0,4 1 0,-5 0 0,6 0 0,-5-1 0,4 1 0,-9-1 0,8 1 0,-3-1 0,0-5 0,4 4 0,-9-3 0,4 3 0,-1 2 0,-3-6 0,9 4 0,-9-4 0,8 5 0,-8 1 0,3-1 0,1 0 0,-4-5 0,8 4 0,-8-3 0,8 4 0,-8-5 0,9 5 0,-10-5 0,10 6 0,-10-6 0,10 5 0,-10-10 0,5 9 0,-1-3 0,2 4 0,1-5 0,2 4 0,-2-4 0,4 5 0,0 0 0,-6-5 0,5 4 0,-4-4 0,5 6 0,0-1 0,0 0 0,-6 1 0,5 0 0,-4-1 0,5 1 0,-6 0 0,5-1 0,-4 1 0,5 0 0,0-1 0,-5-4 0,3 3 0,-3-4 0,5 6 0,0-1 0,0 1 0,0 0 0,0 0 0,0-1 0,-5 1 0,4 0 0,-5-1 0,6 1 0,0-1 0,0 1 0,0-1 0,-5 1 0,4-1 0,-4 0 0,5 1 0,0-1 0,0 0 0,0 0 0,0 1 0,0-1 0,0 0 0,0 0 0,0 0 0,0 0 0,0 0 0,0 0 0,0 0 0,0 0 0,0 1 0,0-1 0,0 1 0,0-1 0,0 0 0,5-5 0,6-1 0,0 0 0,0 1 0,-6 4 0,-1 1 0,-2 0 0,2 0 0,-4 0 0,5 0 0,-4-1 0,9 1 0,-9 0 0,4 0 0,-1-5 0,-2-27 0,7 9 0,-7-20 0,3 20 0,-5 1 0,5-1 0,-4 1 0,5-1 0,-6 1 0,0-1 0,0 1 0,0-1 0,0 1 0,0 0 0,0-1 0,5 1 0,-4-1 0,4 1 0,-5-1 0,0 0 0,0 1 0,0-1 0,0 1 0,0-1 0,0 1 0,0-1 0,0 1 0,0 0 0,0 0 0,0-1 0,0 1 0,5-1 0,-3 0 0,3 0 0,-5 0 0,5 0 0,-4 0 0,5 1 0,-6-1 0,0 0 0,5 0 0,-4 1 0,4-1 0,1 0 0,-5 0 0,9 1 0,-9-1 0,10 0 0,-10 0 0,4 0 0,0 0 0,-3 0 0,8 1 0,-9-1 0,10 0 0,-10 0 0,10 0 0,-10 0 0,9 1 0,-9-1 0,4 0 0,0 6 0,-3-5 0,3 5 0,-5-6 0,5 0 0,-4 0 0,10 0 0,-10 1 0,9-1 0,-9 1 0,9-1 0,-9 1 0,4-1 0,-5 1 0,5 0 0,-4 0 0,9-1 0,-8 1 0,3-1 0,0 6 0,-4-4 0,4 4 0,-5-6 0,5 1 0,-3-1 0,2 1 0,-4 0 0,0 0 0,6-1 0,-5 1 0,4-1 0,-5 0 0,5 1 0,-3-1 0,8 0 0,-9 0 0,9 1 0,-4 0 0,0-1 0,4 6 0,-9-5 0,9 10 0,-3-9 0,4 8 0,0-3 0,0 0 0,1 3 0,-1-3 0,0 5 0,0 0 0,1 0 0,-1 0 0,0 0 0,1 0 0,-1 0 0,0 0 0,1 0 0,-1 0 0,1 0 0,-1 0 0,1 0 0,-1 5 0,0 1 0,1 1 0,-6 3 0,4-9 0,-9 10 0,10-5 0,-5 1 0,0 3 0,-1-4 0,0 6 0,2-1 0,-1 0 0,4-5 0,-9 4 0,4-3 0,-5 4 0,0 0 0,0 0 0,0 0 0,0 0 0,0 1 0,0 0 0,0-1 0,0 1 0,0-1 0,0 0 0,0 1 0,0-1 0,-4 0 0,-3 0 0,-4 0 0,5 1 0,-4-6 0,3 4 0,-5-9 0,6 10 0,-5-5 0,5 1 0,-1 3 0,-4-8 0,10 8 0,-9-4 0,3 0 0,-4-1 0,-1-5 0,2 0 0,-1 0 0,35-16 0,-16 12 0,29-17 0,-25 20 0,0-10 0,-1 10 0,6-9 0,-4 9 0,-2-10 0,0 10 0,-5-4 0,5 5 0,0-5 0,0 3 0,0-8 0,0 9 0,0-4 0,0 5 0,-5-5 0,3 4 0,-2-4 0,4 5 0,0 0 0,0 0 0,0-5 0,0 3 0,0-3 0,-5 0 0,3 4 0,2-4 0,1 5 0,-1-6 0,-1 5 0,-4-4 0,6 5 0,-1 0 0,-4-6 0,3 5 0,-4-4 0,5 0 0,0 4 0,0-9 0,0 9 0,-1-4 0,1 5 0,0-5 0,0 4 0,0-4 0,0 5 0,0-5 0,0 4 0,0-4 0,-1 5 0,1 0 0,0 0 0,-1 0 0,1-5 0,0 4 0,-1-4 0,1 5 0,0 0 0,0 0 0,-1 0 0,1 0 0,0 0 0,0 0 0,0 0 0,0 0 0,-1 0 0,-36 16 0,18-7 0,-37 14 0,26-11 0,-7 1 0,7-1 0,1-5 0,0 4 0,5-10 0,-6 10 0,7-9 0,1 8 0,-8-9 0,6 5 0,-5-1 0,6-4 0,0 9 0,0-8 0,1 8 0,-1-9 0,0 10 0,-6-10 0,4 4 0,-4 0 0,6 2 0,0-1 0,1-1 0,4 1 0,-4-5 0,5 9 0,-6-8 0,0 8 0,1-9 0,-1 10 0,1-5 0,-1 0 0,1-1 0,-1 0 0,1-3 0,-1 8 0,1-9 0,0 9 0,0-9 0,0 4 0,-1 0 0,1-4 0,-1 4 0,1 0 0,-1-3 0,0 8 0,0-9 0,1 9 0,-1-9 0,0 10 0,0-10 0,0 9 0,1-8 0,-1 8 0,0-9 0,0 10 0,0-10 0,0 9 0,0-8 0,1 3 0,4 0 0,-4-4 0,5 5 0,-5-6 0,0-10 0,5 2 0,-5-8 0,5 10 0,-6-5 0,-12-1 0,10-2 0,-16-4 0,17 6 0,-12-1 0,5 1 0,1-1 0,-6 0 0,12 1 0,-12-1 0,12 1 0,-5 0 0,-1 5 0,6-3 0,-5 3 0,6 0 0,0-3 0,1 8 0,5-8 0,-4 9 0,8-10 0,-7 5 0,8-9 0,-4 3 0,5-4 0,0 5 0,0 0 0,0-1 0,-11 1 0,9-1 0,-14 0 0,15 1 0,-9-1 0,3 0 0,-4 6 0,0 1 0,0 10 0,0 1 0,4 12 0,-4 1 0,5 1 0,-13 4 0,5-4 0,-6 13 0,1-5 0,4 13 0,-10-14 0,9 14 0,-3-13 0,-1 12 0,5-5 0,-6 8 0,7 0 0,-1-1 0,7 1 0,-5-1 0,12-7 0,-6 6 0,7-6 0,-6 8 0,4-8 0,-4-2 0,6-7 0,0-7 0,-5-1 0,4-6 0,-5 0 0,1-1 0,-1-4 0,-6-2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55:14.45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55:16.3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7:57:19.34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529 493 24575,'0'-60'0,"0"0"0,0 5 0,0-42 0,0 77 0,0 1 0,0 1 0,0 6 0,0 0 0,0 0 0,0 0 0,0 0 0,0 1 0,0-1 0,0 0 0,0 1 0,0-1 0,0 0 0,0 1 0,0 0 0,0 0 0,0 38 0,0-13 0,0 34 0,0-22 0,0-1 0,0 1 0,0 0 0,0 0 0,0 0 0,0 7 0,0 2 0,0 8 0,0-1 0,0 9 0,0 2 0,0 9 0,0 9 0,0 3 0,6-1 0,-4 8 0,5-17 0,-7-1 0,0-3 0,0-23 0,0 5 0,0-17 0,0 1 0,0-6 0,0-2 0,0-6 0,0-1 0,0 1 0,5-1 0,-4 0 0,5 1 0,-6-1 0,0 1 0,0-1 0,0 1 0,0-1 0,0 1 0,0-1 0,0 1 0,0-1 0,0 1 0,0 0 0,0 0 0,0-1 0,0 1 0,0 6 0,0-5 0,0 11 0,0-11 0,0 12 0,0-6 0,0 7 0,0 7 0,0-5 0,0 5 0,0 1 0,0-7 0,0 14 0,0-13 0,0 12 0,0-12 0,-6 5 0,4-7 0,-4 0 0,1 0 0,3-7 0,-4-1 0,6-6 0,-5 0 0,4 0 0,-5-1 0,6 1 0,0 0 0,0-1 0,0 1 0,0 0 0,0-1 0,0 1 0,0 0 0,0-1 0,-5 1 0,4 0 0,-4-1 0,5 1 0,0 0 0,0 11 0,0-8 0,0 14 0,0-2 0,0 1 0,0 5 0,0 0 0,0-5 0,-7 13 0,6-14 0,-6 7 0,7-9 0,-6 1 0,5 0 0,-5 7 0,6-5 0,0 5 0,-6-7 0,5-6 0,-5 4 0,1-11 0,3 5 0,-3-6 0,5-1 0,0 1 0,-5 0 0,4 0 0,-5-1 0,6 1 0,-5-1 0,4 1 0,-5-1 0,1 7 0,3 2 0,-4 6 0,1-1 0,3 1 0,-10 7 0,5-5 0,-1 13 0,-4-6 0,3 16 0,-5-6 0,-2 14 0,8-14 0,-6 15 0,6-16 0,-7 8 0,7-1 0,-4-14 0,4 12 0,1-14 0,-6 19 0,11-8 0,-10 0 0,11-5 0,-5-6 0,6 0 0,-6-2 0,5-7 0,-5 0 0,0-1 0,4 1 0,-3 0 0,5 0 0,0 7 0,-6-5 0,4 12 0,-4-12 0,6 13 0,0-13 0,0 12 0,0-12 0,0 5 0,0-7 0,-5-6 0,4-2 0,-4 0 0,5 6 0,0-3 0,0 9 0,0-11 0,0 1 0,0 4 0,0-11 0,0 12 0,0-12 0,0 11 0,0-10 0,0 4 0,0-7 0,0 1 0,0 0 0,0-1 0,0 1 0,0 0 0,0-1 0,4-5 0,3-28 0,4 10 0,-5-28 0,-1 20 0,1-18 0,-4 9 0,10-16 0,-4 10 0,6-8 0,0 1 0,0-1 0,0-8 0,1 7 0,-1-7 0,0 15 0,-1-16 0,-5 21 0,3-7 0,-10 19 0,4 1 0,-5 5 0,0-5 0,0 6 0,0 0 0,0 0 0,0 1 0,0-6 0,0 4 0,0-4 0,5 5 0,-3 0 0,3-6 0,-5-2 0,0 0 0,0-4 0,0 4 0,0-6 0,5 6 0,-4-4 0,4 10 0,-5-10 0,0 10 0,0-4 0,0 0 0,0 5 0,0-12 0,0 12 0,0-12 0,0 5 0,0-6 0,0 0 0,0 7 0,0-6 0,6 5 0,-4-6 0,3 0 0,1 0 0,-4 0 0,3 0 0,1 0 0,-5 6 0,5-4 0,0 4 0,-5-6 0,5 6 0,-6 2 0,0 7 0,0-1 0,5-5 0,-3-3 0,3 1 0,0 1 0,-4 0 0,10-2 0,-10 1 0,5-6 0,-6 6 0,5-1 0,-3-5 0,3 12 0,-5-11 0,0 10 0,0-4 0,5 6 0,-4 1 0,4-1 0,-5 0 0,0 1 0,0 0 0,0 0 0,0 37 0,0-3 0,0 26 0,0-16 0,0 0 0,0-5 0,0 5 0,0 0 0,0-5 0,0 5 0,0-7 0,0 0 0,0 0 0,0-1 0,0 1 0,0 0 0,0-6 0,0 4 0,0-5 0,0 7 0,0-6 0,0 4 0,0-4 0,0-1 0,0-1 0,0 0 0,0-5 0,0 11 0,0-11 0,0 12 0,0-6 0,0 1 0,0 4 0,0-11 0,0 5 0,0-6 0,0 0 0,0-1 0,0 1 0,0 5 0,0-4 0,0 4 0,0-6 0,0 7 0,0 2 0,0-1 0,0 6 0,0-6 0,0 7 0,0-7 0,0 6 0,0 2 0,0 0 0,0 7 0,0-8 0,0 7 0,0-6 0,0 6 0,0-7 0,0 0 0,0 0 0,0 0 0,0-7 0,0 4 0,0-10 0,0 4 0,0-5 0,0-1 0,0 1 0,0 0 0,0-1 0,0 1 0,0 0 0,0-1 0,0 1 0,0-1 0,0 0 0,0 0 0,0 1 0,0-1 0,-5 0 0,4 1 0,-9-1 0,9 0 0,-9 0 0,9 1 0,-9-1 0,9 0 0,-9-5 0,8 4 0,-2-4 0,-1 5 0,3 0 0,-3 0 0,0 1 0,4-1 0,-9 1 0,14-43 0,-3 21 0,6-41 0,3 38 0,-4-17 0,6 16 0,-6-16 0,5 17 0,-10-6 0,10 1 0,-10 5 0,11-11 0,-11 10 0,10-4 0,-9 6 0,3 0 0,0 0 0,-4 1 0,5-1 0,-1 1 0,-4 0 0,9-1 0,-9 1 0,9 0 0,-9 0 0,9 5 0,-9-4 0,9 8 0,-3-8 0,-1 4 0,4-1 0,-8-3 0,8 9 0,-4-9 0,6 9 0,-1-9 0,0 9 0,-5-9 0,4 8 0,-4-8 0,6 9 0,-1-9 0,0 9 0,0-4 0,1 0 0,-1 4 0,0-10 0,0 5 0,0 0 0,-5-5 0,4 5 0,-4-5 0,5 5 0,-5-5 0,4 10 0,-9-9 0,14 8 0,-12-8 0,13 9 0,-15-10 0,9 10 0,-3-9 0,4 3 0,0-4 0,0 5 0,-4-4 0,2 3 0,-3 1 0,1-4 0,2 8 0,-8-8 0,9 3 0,-4 1 0,0-4 0,4 8 0,-4-3 0,5 0 0,-5-1 0,4-1 0,-9-3 0,10 9 0,-5-9 0,6 9 0,-2-4 0,2 0 0,-2 4 0,-4-9 0,4 9 0,-4-4 0,6 0 0,-1 3 0,0-3 0,0 0 0,0 4 0,0-9 0,1 9 0,-1-4 0,0 0 0,0 4 0,0-4 0,0 5 0,0 0 0,0 0 0,0-5 0,0 4 0,0-4 0,1 5 0,-1 0 0,0-5 0,1 4 0,-1-4 0,1 5 0,-1-5 0,0 3 0,0-3 0,0 5 0,-5-5 0,5 4 0,-5-4 0,5 0 0,0 3 0,-5-7 0,4 7 0,-4-7 0,4 8 0,1-4 0,-5 15 0,-17 2 0,2 0 0,-8 4 0,6-15 0,10 9 0,-10-3 0,5-1 0,-1 5 0,-3-5 0,3 6 0,1-1 0,-4 1 0,8-1 0,-8-4 0,8 3 0,-8-3 0,3 4 0,-4 1 0,-1-6 0,6 4 0,-5-9 0,10 10 0,-9-5 0,3 1 0,-4-2 0,5 0 0,-4-4 0,3 8 0,-4-7 0,26-23 0,-10 9 0,22-14 0,-15 10 0,-1 13 0,-4-13 0,3 15 0,-8-9 0,13 3 0,-7 0 0,8-3 0,-5 9 0,0-4 0,0 5 0,-5-5 0,4 4 0,-4-10 0,5 10 0,0-4 0,-1 5 0,1 0 0,0 0 0,0-5 0,-1 4 0,-42-4 0,16 5 0,-53 0 0,32 0 0,-33 0 0,20 0 0,-3 0 0,2 0 0,-2 0-299,-9 0 1,1 0 298,7 0 0,2 0 0,-45 0 0,0 0 0,2 0 0,21 0 0,11 0 0,12 0 0,8 0 0,8 0 0,8 0 0,9 0 0,6 0 597,6 5-597,-9-4 0,8 4 0,-9-5 0,4 0 0,0 0 0,1 0 0,-8 0 0,6 0 0,-11 0 0,10 0 0,-4 0 0,0 0 0,4 0 0,-4 0 0,7 0 0,4-4 0,2-8 0,5-6 0,5-1 0,2 1 0,5 0 0,0 5 0,0-12 0,-5 5 0,5-6 0,-5 0 0,6-7 0,1-2 0,0-8 0,1-8 0,0-3 0,0-8 0,1 0 0,-1 0 0,-1 16 0,1-3 0,-2 21 0,0 1 0,-6 8 0,3 8 0,-8 9 0,3 18 0,-5-1 0,0 19 0,0-15 0,0 7 0,0 0 0,0 0 0,0 0 0,-6 0 0,-1-1 0,-6 1 0,0-7 0,1-1 0,0-6 0,0-1 0,1-4 0,5-2 0,1-5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8:03:05.81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341 32 24575,'30'0'0,"-5"0"0,-13 0 0,-1 0 0,0 0 0,0 0 0,0 0 0,0 0 0,0 0 0,0 0 0,0 0 0,1 0 0,0 0 0,-1 0 0,1 0 0,-1 0 0,-37 11 0,18-3 0,-31 4 0,27-2 0,-6-3 0,5 0 0,-5 4 0,0-4 0,-2 5 0,0 0 0,-4-5 0,4 4 0,0-4 0,-4 6 0,4-1 0,-6 1 0,6-1 0,-4 1 0,10-1 0,-4-5 0,6 3 0,1-8 0,-1 3 0,0 0 0,0-4 0,6 10 0,-5-10 0,10 9 0,-15-3 0,8 4 0,-8-5 0,9 4 0,3-3 0,-1 4 0,3 0 0,-3 0 0,0-5 0,4 4 0,-4-4 0,5 6 0,0-2 0,0 1 0,0 1 0,0-1 0,0 0 0,0 0 0,0 0 0,0-39 0,0 19 0,0-31 0,0 28 0,0 1 0,4 5 0,-2-4 0,7 3 0,-3-4 0,0 0 0,4 5 0,-9-4 0,10 8 0,-5-7 0,5 7 0,-5-8 0,4 9 0,-9-10 0,14 5 0,-7-1 0,8-3 0,-4 9 0,-6-9 0,4 9 0,-9-10 0,9 5 0,-4-6 0,4 1 0,-4 0 0,4 5 0,-8-4 0,8 9 0,-4-9 0,5 4 0,0-6 0,0 6 0,0-4 0,-1 9 0,-4-9 0,4 9 0,-8-10 0,13 5 0,-8 0 0,4-4 0,-1 9 0,-8-9 0,8 4 0,-4 0 0,5 1 0,-5 0 0,4 4 0,-4-4 0,6 0 0,-2 4 0,1-4 0,-5 0 0,4 4 0,1-5 0,1 1 0,3 4 0,-4-4 0,0 5 0,-1 0 0,1-5 0,-5 18 0,-1-9 0,-5 17 0,-5-15 0,4 4 0,-9-4 0,9 5 0,-9-5 0,9 4 0,-4-4 0,-1 5 0,0 0 0,0 0 0,-4-5 0,4 3 0,-5-8 0,5 9 0,-4-9 0,4 4 0,-6 0 0,1-4 0,0 4 0,4 0 0,-2-4 0,2 9 0,-4-9 0,0 4 0,5 1 0,-3 0 0,3 5 0,0-1 0,-4-4 0,8 4 0,-8-9 0,3 9 0,-4-4 0,4 6 0,-3-6 0,9 4 0,-10-8 0,5 7 0,-1-2 0,-3 4 0,4 0 0,0 0 0,-4-5 0,9 3 0,-9-3 0,9 5 0,-9 0 0,8 0 0,-2 0 0,-2-5 0,5 4 0,-4-4 0,-1 6 0,5-1 0,-9 1 0,8 0 0,-8-1 0,9 0 0,-9 1 0,8-1 0,-8 1 0,9-1 0,-4 0 0,0-5 0,4 4 0,-9-3 0,9 4 0,-14 0 0,13 0 0,-8 0 0,10 0 0,0 0 0,-5 0 0,4 0 0,-4-1 0,-1-4 0,5 4 0,-4 1 0,5 1 0,-5-2 0,3 0 0,-3-4 0,5 5 0,-5 0 0,4-1 0,-4-38 0,5 20 0,0-32 0,0 29 0,0 0 0,0 0 0,0 0 0,5 0 0,-3 0 0,3 0 0,-1 5 0,-2-4 0,2 4 0,1-6 0,-3 1 0,8 5 0,-9-4 0,9 4 0,-9-5 0,4 0 0,0 4 0,-4-3 0,9 4 0,-9-5 0,9 5 0,-9-5 0,4 5 0,0-5 0,1 5 0,0-4 0,-1 4 0,0-1 0,1-3 0,1 4 0,3 0 0,-9-4 0,9 4 0,-4-1 0,0-3 0,4 9 0,-9-9 0,14 4 0,-8 0 0,4-4 0,-1 9 0,-4-9 0,5 8 0,-5-8 0,4 9 0,-4-4 0,6 0 0,-2-1 0,1-1 0,0 2 0,-5 0 0,4 4 0,0-14 0,3 13 0,2-8 0,-3 5 0,-1 4 0,-5-9 0,4 9 0,-9-10 0,9 5 0,-3 0 0,4 1 0,-4 1 0,2 2 0,2-3 0,0 5 0,5 0 0,-40 15 0,16-7 0,-22 13 0,20-15 0,9 4 0,-4-4 0,0 5 0,-1-5 0,-1 4 0,-3-9 0,4 13 0,0-7 0,-4 9 0,4-5 0,0 0 0,-4-5 0,8 5 0,-8-10 0,4 9 0,-1-3 0,-3-1 0,9 5 0,-10-10 0,5 14 0,-5-12 0,5 12 0,-4-9 0,4 0 0,0 4 0,-4-8 0,9 8 0,-9-4 0,4 0 0,0 5 0,-4-5 0,3 5 0,-4 1 0,-1-1 0,6 0 0,-4-5 0,8 4 0,-8-9 0,4 14 0,0-7 0,-4 3 0,8-1 0,-8-4 0,4 5 0,-5 0 0,5 0 0,-5-5 0,10 4 0,-9-9 0,19-21 0,-7 14 0,9-25 0,-1 30 0,-9-10 0,9 5 0,-4-1 0,0-3 0,4 8 0,-9-8 0,9 4 0,-3-1 0,4-3 0,1 4 0,-1-1 0,-5-3 0,4 9 0,-9-10 0,9 5 0,-4-1 0,0-3 0,4 9 0,-9-9 0,14 3 0,-8 1 0,5-4 0,-3 9 0,-7-9 0,12 4 0,-6-1 0,8 3 0,-10-2 0,3 5 0,-2-9 0,3 9 0,-3-10 0,2 10 0,-3-4 0,5-1 0,0 0 0,0 0 0,0 1 0,-5-1 0,4 5 0,-4-9 0,5 9 0,-5-9 0,4 8 0,-4-8 0,5 4 0,0-5 0,0 0 0,0 5 0,-5-4 0,4 8 0,-9-8 0,13 4 0,-11-5 0,11 5 0,-12-5 0,7 10 0,-2-9 0,-1 3 0,4 1 0,-4 1 0,1 0 0,2-1 0,-32 19 0,22-7 0,-29 15 0,29-11 0,-9-9 0,4 10 0,0-5 0,-4 0 0,8 5 0,-8-10 0,4 9 0,-1-4 0,-3 0 0,9 4 0,-10-9 0,5 9 0,-1-4 0,-3 0 0,8 5 0,-8-10 0,4 14 0,-5-7 0,5 8 0,-5-10 0,10 4 0,-9-9 0,3 9 0,0-3 0,-3-1 0,4 4 0,-1-4 0,-3 0 0,9 5 0,-10-10 0,4 9 0,1-3 0,-5-1 0,10 4 0,-9-3 0,3 4 0,-4 0 0,5 0 0,-4-5 0,8 4 0,-3-4 0,0 6 0,-2-6 0,0 5 0,-3-5 0,9 6 0,-10-6 0,10 5 0,-10-10 0,5 9 0,-1-4 0,-3 0 0,9 4 0,-9-8 0,4 13 0,-1-8 0,-3 4 0,4-1 0,0-4 0,-4 0 0,8 3 0,-8-3 0,4 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20T08:03:11.8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474 1 24575,'-14'53'0,"-9"-8"0,14-5 0,-16-12 0,10 5 0,-3-13 0,5 4 0,1-11 0,5 5 0,-4-6 0,10 0 0,-10-6 0,10 5 0,-9-5 0,4 5 0,0 0 0,-4-5 0,3 4 0,1-3 0,-5-1 0,5 5 0,-1-5 0,-3 0 0,9 3 0,-10-2 0,5 3 0,-6-3 0,6 3 0,-5-4 0,10 6 0,-9-5 0,8 3 0,-8-9 0,3 10 0,-4-5 0,4 5 0,-3-5 0,9 4 0,-10-3 0,10 4 0,-9-5 0,9 4 0,-5-4 0,1 5 0,-2-5 0,1 4 0,1-4 0,-1 1 0,0 8 0,0-8 0,-5 5 0,10-2 0,-4-3 0,-1 4 0,5 1 0,-9-6 0,8 4 0,-8-4 0,9 4 0,-4 1 0,0-5 0,4 4 0,11-33 0,-7 17 0,17-25 0,-19 20 0,4 0 0,0 5 0,-3-4 0,8 4 0,-9-5 0,9 5 0,-9-5 0,10 5 0,-5-5 0,0-1 0,4 6 0,-9-4 0,9 9 0,-4-15 0,0 9 0,4-5 0,-8 2 0,8 9 0,-4-9 0,1 4 0,3 0 0,-9-4 0,10 9 0,-5-14 0,0 7 0,5-3 0,-10 1 0,9 9 0,-3-9 0,4 4 0,0-5 0,-5 0 0,4 5 0,-4 1 0,0 0 0,4-2 0,-4 1 0,0-5 0,4 10 0,-8-10 0,13 5 0,-8-6 0,4 1 0,-1 0 0,-9 0 0,9 5 0,-9-4 0,9 4 0,-9-5 0,9 5 0,-4 2 0,1-2 0,-3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E0759-CF99-89CC-99E0-FF722C941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B6946C-84F5-879D-C754-574832760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495483-47DF-3646-061F-1FF87935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9AD-E7FE-4441-8960-9CC863BD9C2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61E8-D74D-12FB-6863-EDAC0E83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57875-024E-4862-EBA2-1EC531BF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BA1-7F44-F743-8A09-8DB892B36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57368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FCD67-519E-99EB-5586-2C8D01FF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633C69-B7E6-F448-1077-D18718C6D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51058F-ACC6-8AF3-AB08-5F2ACD68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9AD-E7FE-4441-8960-9CC863BD9C2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765E1A-E7E3-B262-4320-7FA9B1E96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969803-C6A9-C3F6-5519-0DC6F3FE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BA1-7F44-F743-8A09-8DB892B36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9843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34D8E3-56AC-41C2-DEED-DC5BA1871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9C6417-16D6-5621-0DBC-C1BCA5F74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11D1E3-D6D2-1475-1877-5B36BCB0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9AD-E7FE-4441-8960-9CC863BD9C2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F943F5-47DE-B553-F7F3-08836F19C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1CCAD-4B46-596D-77AF-F60F4747F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BA1-7F44-F743-8A09-8DB892B36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92593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531B46-3D30-946E-52FA-4380D5E6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1D2622-06BC-A013-A598-3DF294ECB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7710E-6C68-3440-25B4-613AE109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9AD-E7FE-4441-8960-9CC863BD9C2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09411-2910-BDCE-9AC0-6B785FA9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4EF98D-8AD4-32BC-9E52-2A111148C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BA1-7F44-F743-8A09-8DB892B36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9123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F194B-B916-104B-2A20-AB48D9F1B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7A42A7-47BF-8D96-0ACC-83200E1E4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C23BAF-6348-AE10-1B70-E6139F47B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9AD-E7FE-4441-8960-9CC863BD9C2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17398C-E6D0-4C04-BE24-3576915D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8DB281-977E-5BA3-B54F-44D3FE5E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BA1-7F44-F743-8A09-8DB892B36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038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9A581-33BA-F1A8-9432-26474373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BCC227-0784-C422-DD18-8722E0277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78A0F-CA6A-C7E5-9852-DC6A89640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D57EFA-9F77-0827-0525-6602621C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9AD-E7FE-4441-8960-9CC863BD9C2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8E7F86-78D8-7F89-3EF8-5D61093D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D4B943-F1C1-2E30-4BDD-61AAA06A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BA1-7F44-F743-8A09-8DB892B36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36898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EAF57-1E97-33F6-C84C-1360ECC9B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4557A-8C20-D1EE-9539-210EBEF52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C98A51-755B-11E5-F7EA-447725C01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509336-C84F-0BC9-6F81-21759EF04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74161F-319C-A9CB-670D-490EC39050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9CE361-9704-2D3E-D9F7-FFE805B4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9AD-E7FE-4441-8960-9CC863BD9C2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180D7E-5C46-659C-1E1F-A637B34F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EB5364-60C4-75F7-EFAA-299FC768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BA1-7F44-F743-8A09-8DB892B36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2393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EEA45-ED06-DDA3-9C15-81E6E45EB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510332-D3A1-8360-5655-6B34A45A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9AD-E7FE-4441-8960-9CC863BD9C2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2C053-484E-DC18-4871-D807AA6D4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BE43A4-FE44-C5BF-615E-70CE035F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BA1-7F44-F743-8A09-8DB892B36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2758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B2B7B1-6A41-6655-2452-27AFBCAA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9AD-E7FE-4441-8960-9CC863BD9C2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C3BA47-D220-0603-6742-20E83967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B003E5-66CC-26B8-5AF5-F311E254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BA1-7F44-F743-8A09-8DB892B36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8154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C5A5F-B0A5-5532-FF7B-819601DE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A93B1F-9F55-2475-E3B6-4BE74AA58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B34886-0B2B-52D1-A522-2B02A7A7B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B6C3E0-202E-6675-4348-016213B1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9AD-E7FE-4441-8960-9CC863BD9C2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931E3C-5D72-5267-CEB3-655862A2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1DFC01-8D07-A89A-D107-F643C596C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BA1-7F44-F743-8A09-8DB892B36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9619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BD1C0-F616-AF04-515B-C053CE60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E539BCA-6058-C7A3-494D-DDE5C4CF3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208715-D569-4F5B-6DF4-379AD2644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8254A7-8B91-8862-8584-3B7D48FA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B9AD-E7FE-4441-8960-9CC863BD9C2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8022ED-3E9F-13F7-5532-AC66434E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7DE7A1-73CC-55A6-4294-4469F481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5EBA1-7F44-F743-8A09-8DB892B36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1081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2CB04-442E-849E-75E5-FD1590E3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233DF9-6E2A-5B3A-B0FF-ECD2EB8A1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D77141-1629-E859-4F23-E689BF684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BB9AD-E7FE-4441-8960-9CC863BD9C25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417BD5-A8EF-AE04-222E-CFD683459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606BB-1408-3A1D-3EEF-565076E69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5EBA1-7F44-F743-8A09-8DB892B36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8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7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customXml" Target="../ink/ink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CC232-B8CE-E0CD-DA95-244F679CB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1485" y="1122363"/>
            <a:ext cx="10189029" cy="2387600"/>
          </a:xfrm>
        </p:spPr>
        <p:txBody>
          <a:bodyPr>
            <a:normAutofit/>
          </a:bodyPr>
          <a:lstStyle/>
          <a:p>
            <a:r>
              <a:rPr lang="ru-RU" sz="7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Цифровая безопасность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118B4D-218A-1EDD-AF32-C03530EB1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Веб-квест для начальной школы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174B1B-41A7-45F6-2BB1-EEA871800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31002">
            <a:off x="-3308437" y="-4679684"/>
            <a:ext cx="686822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AC83F8-C6CC-1815-D8F0-86762B3E5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15658">
            <a:off x="9202143" y="3230562"/>
            <a:ext cx="6868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689C2C-C616-90D3-DEA7-07DCC997381A}"/>
              </a:ext>
            </a:extLst>
          </p:cNvPr>
          <p:cNvSpPr txBox="1"/>
          <p:nvPr/>
        </p:nvSpPr>
        <p:spPr>
          <a:xfrm>
            <a:off x="1159329" y="1905506"/>
            <a:ext cx="101890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защититься от мошенников в интернете?</a:t>
            </a:r>
          </a:p>
          <a:p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Сообщать свои данные на незнакомых сайтах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переходить по подозрительным ссылкам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Покупать товары только на незнакомых сайтах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деньги, если просят незнакомцы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7C3A76-D0B6-E2FF-EFE5-1F8D0DDDA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C3B7CA-6811-83A9-5C79-9A6B1C7A94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1328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26373C-7AC3-61C6-E8CA-3A103B0C2C9E}"/>
              </a:ext>
            </a:extLst>
          </p:cNvPr>
          <p:cNvSpPr txBox="1"/>
          <p:nvPr/>
        </p:nvSpPr>
        <p:spPr>
          <a:xfrm>
            <a:off x="372835" y="1905506"/>
            <a:ext cx="57231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Мошенники могут обмануть тебя, чтобы получить деньги или данные. Никогда не переходи по подозрительным ссылкам и не делись личной информацией.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6B2D00-DC08-2DBA-C901-720F33650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230" y="342899"/>
            <a:ext cx="5509770" cy="5747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4E90F8-B2DF-F689-17C9-61A871B2D3E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B658BA-FAA4-71EE-A86C-BCBA1AA299B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2093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99430F-58C9-1F7F-00CB-B2ADFA325C03}"/>
              </a:ext>
            </a:extLst>
          </p:cNvPr>
          <p:cNvSpPr txBox="1"/>
          <p:nvPr/>
        </p:nvSpPr>
        <p:spPr>
          <a:xfrm>
            <a:off x="1466850" y="1905506"/>
            <a:ext cx="9258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времени можно проводить в интернете?</a:t>
            </a:r>
          </a:p>
          <a:p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день без перерыва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1-2 часов в день с перерывами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не устанут глаза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Неограниченное количество времени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B30BDD-EBBC-8EDE-2CBC-27D6A0BE21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EA35F2-5413-515F-794C-74DB4C5A88C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0403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746351-6EC4-92DF-63E7-AE902095F671}"/>
              </a:ext>
            </a:extLst>
          </p:cNvPr>
          <p:cNvSpPr txBox="1"/>
          <p:nvPr/>
        </p:nvSpPr>
        <p:spPr>
          <a:xfrm>
            <a:off x="454479" y="1963422"/>
            <a:ext cx="564152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Чтобы сохранить здоровье, важно ограничивать время за гаджетами — не больше 1-2 часов в день с перерывами. Это помогает избежать усталости глаз и других проблем.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A3FC3F-49D9-46AB-0F91-BC357F3C0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555" y="1240971"/>
            <a:ext cx="5297966" cy="49956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FE0444-6097-54DE-72D2-42C347AD4A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530A65-E267-CA20-6BD5-DB6B097D88D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1576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803A9F-2F17-AB3C-5B4D-5E94BCE9B168}"/>
              </a:ext>
            </a:extLst>
          </p:cNvPr>
          <p:cNvSpPr txBox="1"/>
          <p:nvPr/>
        </p:nvSpPr>
        <p:spPr>
          <a:xfrm>
            <a:off x="176893" y="975836"/>
            <a:ext cx="591910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Здорово, что ты помог Саше узнать важные правила! Теперь он знает, как безопасно пользоваться интернетом и гаджетами. Помни, что следуя этим простым правилам, ты сможешь сохранить своё здоровье и защититься от опасностей в интернете!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05151D-3630-4BAE-3092-B7F3DCFA0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614" y="320542"/>
            <a:ext cx="4392386" cy="62169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161CE3EA-19BD-985B-EEF1-559418EB72A2}"/>
                  </a:ext>
                </a:extLst>
              </p14:cNvPr>
              <p14:cNvContentPartPr/>
              <p14:nvPr/>
            </p14:nvContentPartPr>
            <p14:xfrm>
              <a:off x="7770497" y="1332386"/>
              <a:ext cx="221760" cy="27648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161CE3EA-19BD-985B-EEF1-559418EB72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07857" y="1269386"/>
                <a:ext cx="34740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3A1352DE-624D-BE9E-2EB4-69FBEC0BB3E4}"/>
                  </a:ext>
                </a:extLst>
              </p14:cNvPr>
              <p14:cNvContentPartPr/>
              <p14:nvPr/>
            </p14:nvContentPartPr>
            <p14:xfrm>
              <a:off x="8835017" y="6240626"/>
              <a:ext cx="170640" cy="26388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3A1352DE-624D-BE9E-2EB4-69FBEC0BB3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72377" y="6177986"/>
                <a:ext cx="296280" cy="38952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78784B-59EE-6AE0-AC90-F672F54C9704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527C527-4D00-8EF4-107E-92197BEAE5A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0710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976664-CD38-0C72-2362-673411A8E17A}"/>
              </a:ext>
            </a:extLst>
          </p:cNvPr>
          <p:cNvSpPr txBox="1"/>
          <p:nvPr/>
        </p:nvSpPr>
        <p:spPr>
          <a:xfrm>
            <a:off x="4868091" y="0"/>
            <a:ext cx="2455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76CC92-7374-1861-4D82-D4268027873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21D107-EE80-ECB9-327B-99F88732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  <p:sp>
        <p:nvSpPr>
          <p:cNvPr id="6" name="Рамка 5">
            <a:extLst>
              <a:ext uri="{FF2B5EF4-FFF2-40B4-BE49-F238E27FC236}">
                <a16:creationId xmlns:a16="http://schemas.microsoft.com/office/drawing/2014/main" id="{60D417BD-AD8F-0C06-6AC7-36A6E20400B6}"/>
              </a:ext>
            </a:extLst>
          </p:cNvPr>
          <p:cNvSpPr/>
          <p:nvPr/>
        </p:nvSpPr>
        <p:spPr>
          <a:xfrm>
            <a:off x="228175" y="707886"/>
            <a:ext cx="11772900" cy="5872528"/>
          </a:xfrm>
          <a:prstGeom prst="frame">
            <a:avLst>
              <a:gd name="adj1" fmla="val 1027"/>
            </a:avLst>
          </a:prstGeom>
          <a:solidFill>
            <a:srgbClr val="0003F8"/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D1014-963B-9991-ED03-B7E4764D10A4}"/>
              </a:ext>
            </a:extLst>
          </p:cNvPr>
          <p:cNvSpPr txBox="1"/>
          <p:nvPr/>
        </p:nvSpPr>
        <p:spPr>
          <a:xfrm>
            <a:off x="415835" y="1037974"/>
            <a:ext cx="11030494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долго сидишь за гаджетом, глаза устают. Делай перерывы каждые 30 минут, чтобы глаза и тело отдохнули.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Личные данные (адрес, телефон, пароли) нужно хранить в секрете. Никогда не рассказывай их незнакомым людям в интернете.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интернете, как и в жизни, нельзя общаться с незнакомыми людьми, даже если они кажутся дружелюбными. Лучше всегда спрашивать родителей.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 могут обмануть тебя, чтобы получить деньги или данные. Никогда не переходи по подозрительным ссылкам и не делись личной информацией.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сохранить здоровье, важно ограничивать время за гаджетами — не больше 1-2 часов в день с перерывами. Это помогает избежать усталости глаз и других проблем. </a:t>
            </a:r>
          </a:p>
        </p:txBody>
      </p:sp>
    </p:spTree>
    <p:extLst>
      <p:ext uri="{BB962C8B-B14F-4D97-AF65-F5344CB8AC3E}">
        <p14:creationId xmlns:p14="http://schemas.microsoft.com/office/powerpoint/2010/main" val="13621231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3B40A6-24F9-8314-C06B-352E07F3F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прохождения квеста!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FF04C7-16A8-10A3-FA95-985490FF6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31002">
            <a:off x="-3434111" y="-4034139"/>
            <a:ext cx="686822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522961-92C9-B753-C370-8860C2992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15658">
            <a:off x="5009674" y="4804359"/>
            <a:ext cx="6868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808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24CF63-17AA-7940-5632-94F8B2D278DC}"/>
              </a:ext>
            </a:extLst>
          </p:cNvPr>
          <p:cNvSpPr txBox="1"/>
          <p:nvPr/>
        </p:nvSpPr>
        <p:spPr>
          <a:xfrm>
            <a:off x="424544" y="582067"/>
            <a:ext cx="543741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Саша получил на день рождения ноутбук и сразу захотел начать путешествовать по интернету. Он знал, что в интернете можно найти много интересного: видео, игры, сайты с книгами и рисунками. Но Саша не знал, что в интернете есть и свои правила безопасности. Папа Саши объяснил ему, что в интернете, как и в реальной жизни, нужно быть внимательным и осторожным.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759EF9-6769-5155-43B0-DA3C5E6D4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964" y="542585"/>
            <a:ext cx="4935549" cy="57728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18D2AC-845B-0E31-0752-F6A02B44A8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EF73CB-7C29-905D-FC8A-1AC02D55FC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222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116D71-F9F8-AD50-FB8B-1A4C8F1A315F}"/>
              </a:ext>
            </a:extLst>
          </p:cNvPr>
          <p:cNvSpPr txBox="1"/>
          <p:nvPr/>
        </p:nvSpPr>
        <p:spPr>
          <a:xfrm>
            <a:off x="374196" y="2305615"/>
            <a:ext cx="57218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Саша смог безопасно пользоваться интернетом, ему нужно узнать несколько важных правил. Давайте вместе поможем ему в этом!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07D349DA-7EA6-72EB-EE2F-9FA5610020D8}"/>
                  </a:ext>
                </a:extLst>
              </p14:cNvPr>
              <p14:cNvContentPartPr/>
              <p14:nvPr/>
            </p14:nvContentPartPr>
            <p14:xfrm>
              <a:off x="3243291" y="2550986"/>
              <a:ext cx="36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07D349DA-7EA6-72EB-EE2F-9FA5610020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37171" y="2544866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AAB321C8-D5D9-B71E-E052-F15F827F75BF}"/>
                  </a:ext>
                </a:extLst>
              </p14:cNvPr>
              <p14:cNvContentPartPr/>
              <p14:nvPr/>
            </p14:nvContentPartPr>
            <p14:xfrm>
              <a:off x="6949851" y="4114826"/>
              <a:ext cx="241200" cy="25488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AAB321C8-D5D9-B71E-E052-F15F827F75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3731" y="4108706"/>
                <a:ext cx="2534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4FA2AB97-4F94-718D-57A5-A4D90BD6FF50}"/>
                  </a:ext>
                </a:extLst>
              </p14:cNvPr>
              <p14:cNvContentPartPr/>
              <p14:nvPr/>
            </p14:nvContentPartPr>
            <p14:xfrm>
              <a:off x="6756891" y="4091786"/>
              <a:ext cx="620280" cy="175572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4FA2AB97-4F94-718D-57A5-A4D90BD6FF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93891" y="4029146"/>
                <a:ext cx="745920" cy="188136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4FC72A-6D88-A44F-52BB-4ED3825048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7758" y="651313"/>
            <a:ext cx="4884254" cy="55553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4CAA46-8809-5910-DE07-2F9EF7BF564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448A773-C158-D715-91B4-D76CD5F5CAD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537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96F4FA-D754-A055-76D0-E2B691B5090E}"/>
              </a:ext>
            </a:extLst>
          </p:cNvPr>
          <p:cNvSpPr txBox="1"/>
          <p:nvPr/>
        </p:nvSpPr>
        <p:spPr>
          <a:xfrm>
            <a:off x="2298246" y="1659285"/>
            <a:ext cx="8576583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сохранить здоровье при использовании гаджетов?</a:t>
            </a:r>
          </a:p>
          <a:p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Сидеть перед экраном весь день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перерывы каждые 30 минут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на экран в темноте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Лежать с планшетом на кровати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74D532-7694-7C9C-BF82-FF9CF81C3F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5702F0-5156-6737-7C7D-7E1AD3AEF0A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20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1D2AFF-A77A-4E22-7EDB-12D02DFA7104}"/>
              </a:ext>
            </a:extLst>
          </p:cNvPr>
          <p:cNvSpPr txBox="1"/>
          <p:nvPr/>
        </p:nvSpPr>
        <p:spPr>
          <a:xfrm>
            <a:off x="133350" y="2397948"/>
            <a:ext cx="596157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Когда долго сидишь за гаджетом, глаза устают. Делай перерывы каждые 30 минут, чтобы глаза и тело отдохнули.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82D47CCC-93D8-D1A9-6C40-B56B6528C35E}"/>
                  </a:ext>
                </a:extLst>
              </p14:cNvPr>
              <p14:cNvContentPartPr/>
              <p14:nvPr/>
            </p14:nvContentPartPr>
            <p14:xfrm>
              <a:off x="3043491" y="5024546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82D47CCC-93D8-D1A9-6C40-B56B6528C3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0851" y="496190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58AA2291-84DF-B15C-159F-B66FA3D8007A}"/>
                  </a:ext>
                </a:extLst>
              </p14:cNvPr>
              <p14:cNvContentPartPr/>
              <p14:nvPr/>
            </p14:nvContentPartPr>
            <p14:xfrm>
              <a:off x="4092531" y="4008626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58AA2291-84DF-B15C-159F-B66FA3D8007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9891" y="3945626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19F68C-82B1-7746-CE8A-5E639F2BA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3032" y="642723"/>
            <a:ext cx="4536455" cy="58233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C16DF9-21DF-F2DE-9F8A-91D23EBCA5E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3AF054-9A76-551F-1E6E-E399C59E98D1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5075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29D962-B753-789E-DC35-A07147CD6209}"/>
              </a:ext>
            </a:extLst>
          </p:cNvPr>
          <p:cNvSpPr txBox="1"/>
          <p:nvPr/>
        </p:nvSpPr>
        <p:spPr>
          <a:xfrm>
            <a:off x="1694088" y="1659285"/>
            <a:ext cx="985021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с личными данными в интернете?</a:t>
            </a:r>
          </a:p>
          <a:p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свой адрес и телефон всем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Никому не рассказывать свои пароли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Делиться личными фотографиями с незнакомыми людьми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Показывать личные данные друзьям в соцсетях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042E24-FEC2-9EA7-CDA7-44DFE5E80A9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450B78-2D1B-BD8F-A814-B92C6C144EF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087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1459F1-8038-9AF7-0753-59C99026B9AB}"/>
              </a:ext>
            </a:extLst>
          </p:cNvPr>
          <p:cNvSpPr txBox="1"/>
          <p:nvPr/>
        </p:nvSpPr>
        <p:spPr>
          <a:xfrm>
            <a:off x="187779" y="2397948"/>
            <a:ext cx="590822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Личные данные (адрес, телефон, пароли) нужно хранить в секрете. Никогда не рассказывай их незнакомым людям в интернете.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3C45F9-A3F4-4CAF-B30E-32325CF5D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015" y="632696"/>
            <a:ext cx="5034054" cy="58742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785B43-52F9-3A1A-991D-82360A15497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BE1532-BD1F-D1E0-3070-2DACED2F305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5525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4F3344-B179-1121-307A-13C7336D6509}"/>
              </a:ext>
            </a:extLst>
          </p:cNvPr>
          <p:cNvSpPr txBox="1"/>
          <p:nvPr/>
        </p:nvSpPr>
        <p:spPr>
          <a:xfrm>
            <a:off x="1481819" y="1659285"/>
            <a:ext cx="1012779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общаться с незнакомыми людьми в интернете?</a:t>
            </a:r>
          </a:p>
          <a:p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если они кажутся добрыми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нельзя отвечать незнакомцам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Можно, если они обещают подарки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сначала спросить у родителей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868CAD-C5C8-57C0-CE15-7AF89F9CD08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91415F-E9FF-944A-F7C2-57D1919995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5197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055C4B-5BDF-5EC4-07DA-02A1A14EB3E1}"/>
              </a:ext>
            </a:extLst>
          </p:cNvPr>
          <p:cNvSpPr txBox="1"/>
          <p:nvPr/>
        </p:nvSpPr>
        <p:spPr>
          <a:xfrm>
            <a:off x="201386" y="1905506"/>
            <a:ext cx="589461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интернете, как и в жизни, нельзя общаться с незнакомыми людьми, даже если они кажутся дружелюбными. Лучше всегда спрашивать родителей.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69D4E4-DEA5-9381-7B4B-815571F6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329" y="459617"/>
            <a:ext cx="4718958" cy="59387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62067117-53AC-EFBB-CA34-AF3F6FAAC37E}"/>
                  </a:ext>
                </a:extLst>
              </p14:cNvPr>
              <p14:cNvContentPartPr/>
              <p14:nvPr/>
            </p14:nvContentPartPr>
            <p14:xfrm>
              <a:off x="7161891" y="4074866"/>
              <a:ext cx="544680" cy="175752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62067117-53AC-EFBB-CA34-AF3F6FAAC3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8891" y="4012226"/>
                <a:ext cx="670320" cy="18831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219FA2-9062-245B-28F7-2974EDEA99D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 rot="18931002">
            <a:off x="11244536" y="-755415"/>
            <a:ext cx="1513079" cy="15108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986841-B2C2-4F85-CC90-C515316F5D3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0000"/>
          </a:blip>
          <a:stretch>
            <a:fillRect/>
          </a:stretch>
        </p:blipFill>
        <p:spPr>
          <a:xfrm rot="18931002">
            <a:off x="-588235" y="6102586"/>
            <a:ext cx="1513079" cy="151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5681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601</Words>
  <Application>Microsoft Macintosh PowerPoint</Application>
  <PresentationFormat>Широкоэкранный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Цифровая безопасность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прохождения квеста!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Алексей Абрамов </dc:creator>
  <cp:lastModifiedBy>Алексей Абрамов </cp:lastModifiedBy>
  <cp:revision>2</cp:revision>
  <dcterms:created xsi:type="dcterms:W3CDTF">2024-09-20T07:21:37Z</dcterms:created>
  <dcterms:modified xsi:type="dcterms:W3CDTF">2024-09-20T08:12:07Z</dcterms:modified>
</cp:coreProperties>
</file>