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6" r:id="rId4"/>
    <p:sldId id="263" r:id="rId5"/>
    <p:sldId id="265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D5567"/>
    <a:srgbClr val="DF3E2D"/>
    <a:srgbClr val="F7CDC9"/>
    <a:srgbClr val="F3B5A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4B37C26-0136-4473-ADA6-ADB0E2970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0902B8-3C6A-4DD8-B35E-DB186E93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2D61D08-16D9-40FF-AA2C-DE48E013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B073E8-589B-4B02-807E-D8194971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239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DFB193-A3CB-47E9-9CDE-18214ED4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ECBEBE5-1C34-4674-B4DE-81D0EBA71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F8FB0E-FBC9-4475-9640-749155DA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C9C9D5F-507B-44E2-9FF3-EAD663BA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949D55-C22B-4864-8ABF-9CC6FEAB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112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12F2DD3-07EB-4AE9-928B-494DB5304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B9AC230-BCC0-4E9A-9029-44734BDC1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299ABA-17C0-4F90-B372-87A8B98C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8FADE8-000B-49B1-BEDF-40C8436A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71CF18F-C023-4CAC-B58C-1BF36044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762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626036-9025-4C36-A490-459BF0D3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D2A47F-8F2D-4BB1-8104-997AC795F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6DF5D99-768F-4D95-8A28-AC60B16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C83EB1-031F-4C0A-AB50-D9778877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5B579D-6216-4AC9-BDFF-21468BF1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7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5AC623-5DE6-4F51-9FC1-EECEB58F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B403C5-6791-484B-A21A-668194385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D5D99E-C4BD-485B-A6F1-ACD1947A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52E11F-D28F-4DF3-85FE-0F0D84C2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B5E116-8508-4708-BCB0-0B2206DA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365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612327-F5F3-47BC-B98B-B36B392C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AD7ED7-CD9B-4B02-A327-FD36E766C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2B7839F-A19B-4E6C-BE6A-C3774A5F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72BB31F-3339-4F0A-85E5-E2301AD9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F5E7BE7-B228-407E-AD3D-C18BDF0C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FE32740-C416-4EB6-ABBF-6EB74CF1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90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DA19DA-196B-4EA6-BCE4-1E6059CD6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D21CFC-A161-4C73-84A9-DFF05ECB9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435478-8CBB-4F47-8113-63ADC905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6582349-FFCA-4445-84A3-C01DD1FA8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1C7F355-4813-449B-8E3D-5BFEAB99A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F5D393B-2195-4C7F-81D7-2B29A10F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C2EBB2C-433D-49C8-95A9-1B0CE8E5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6F07E42-F409-4727-9172-9E13D4B6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71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10CEB-E9CF-4E11-8C38-60D73357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FEC0B4A-AC55-449A-94BE-9B53606A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FFFCBE4-8C54-4DFA-B0D5-9445CB0CB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5CAA386-0C03-4F25-9C59-91399B1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8164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331D5D7-A0E8-4433-AD13-BC988033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95C0A9E-A1E6-4B93-A7D9-A3D76CB0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FB2C761-7204-4C01-BC5B-42E0BC3A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914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3FB24D-E63B-41E2-8E5A-7C69827C2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DFBF85-D151-4B0C-AB19-E88AFCA6C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ECAC5FE-F9FA-4FBA-B779-D645D8DAE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7B67535-5575-45E9-BFD9-AA7AF29C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C6EBA2F-AD70-4F31-B150-C45C4248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A7B7434-5856-4CA5-AE73-B66D2632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37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1A9687-D99F-4C7E-AD1D-10657655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E1D6B85-DE5E-431F-A7D7-22E5D0F75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27DA436-81FC-41D4-902E-A432C87C7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9052F74-8997-4874-B3CD-72582F4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AD2B881-76E2-46DC-8A51-A39F72AD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C98785B-9B08-4C02-B18E-D979EB9A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30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024390-AE18-48F9-A665-27FAB38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09F9352-692E-4EA3-B068-E327F1942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ABD36BC-E322-4C9F-9427-168D8F951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B319-4003-45E6-ACCF-2C6F8D674C8B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4CE3E1C-6D7B-42CC-B624-B797EE1A7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464D12F-F4FE-4F1C-A099-6E84F1507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358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4AAFF7-E0FD-4770-A426-29BB516FE5E9}"/>
              </a:ext>
            </a:extLst>
          </p:cNvPr>
          <p:cNvSpPr txBox="1"/>
          <p:nvPr/>
        </p:nvSpPr>
        <p:spPr>
          <a:xfrm>
            <a:off x="223587" y="2396328"/>
            <a:ext cx="3458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Иванова Наталья Васильевна</a:t>
            </a:r>
            <a:endParaRPr lang="ru-RU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193A5AD-E49E-44CA-A656-3475684EA1E8}"/>
              </a:ext>
            </a:extLst>
          </p:cNvPr>
          <p:cNvSpPr txBox="1"/>
          <p:nvPr/>
        </p:nvSpPr>
        <p:spPr>
          <a:xfrm>
            <a:off x="318180" y="3026130"/>
            <a:ext cx="878522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Воспитатель </a:t>
            </a:r>
          </a:p>
          <a:p>
            <a:r>
              <a:rPr lang="ru-RU" sz="2000" b="1" dirty="0" smtClean="0"/>
              <a:t>Муниципального автономного дошкольного образовательного учреждения </a:t>
            </a:r>
            <a:endParaRPr lang="ru-RU" sz="2000" dirty="0" smtClean="0"/>
          </a:p>
          <a:p>
            <a:r>
              <a:rPr lang="ru-RU" sz="2000" b="1" dirty="0" smtClean="0"/>
              <a:t>«Детский сад </a:t>
            </a:r>
            <a:r>
              <a:rPr lang="ru-RU" sz="2000" b="1" dirty="0" err="1" smtClean="0"/>
              <a:t>общеразвивающего</a:t>
            </a:r>
            <a:r>
              <a:rPr lang="ru-RU" sz="2000" b="1" dirty="0" smtClean="0"/>
              <a:t> вида с приоритетным осуществлением </a:t>
            </a:r>
            <a:endParaRPr lang="ru-RU" sz="2000" dirty="0" smtClean="0"/>
          </a:p>
          <a:p>
            <a:r>
              <a:rPr lang="ru-RU" sz="2000" b="1" dirty="0" smtClean="0"/>
              <a:t>деятельности по физическому развитию детей №44 «</a:t>
            </a:r>
            <a:r>
              <a:rPr lang="ru-RU" sz="2000" b="1" dirty="0" err="1" smtClean="0"/>
              <a:t>Дюймовочка</a:t>
            </a:r>
            <a:r>
              <a:rPr lang="ru-RU" sz="2000" b="1" dirty="0" smtClean="0"/>
              <a:t>» г.Канска</a:t>
            </a:r>
            <a:endParaRPr lang="ru-RU" sz="2000" dirty="0" smtClean="0"/>
          </a:p>
          <a:p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BF23A50-A040-420D-A71B-E4210FCF265A}"/>
              </a:ext>
            </a:extLst>
          </p:cNvPr>
          <p:cNvSpPr/>
          <p:nvPr/>
        </p:nvSpPr>
        <p:spPr>
          <a:xfrm>
            <a:off x="0" y="4684542"/>
            <a:ext cx="12192000" cy="1604779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D78866D-A329-455F-831F-19B83508B5D2}"/>
              </a:ext>
            </a:extLst>
          </p:cNvPr>
          <p:cNvSpPr txBox="1"/>
          <p:nvPr/>
        </p:nvSpPr>
        <p:spPr>
          <a:xfrm>
            <a:off x="192056" y="5102210"/>
            <a:ext cx="15456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</a:rPr>
              <a:t>ТЕМА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5F27B53-CB64-49F6-8C74-1BEAC1B760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9" y="150546"/>
            <a:ext cx="1725585" cy="65866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104" y="38638"/>
            <a:ext cx="2007909" cy="75171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254238" y="1005426"/>
            <a:ext cx="8239026" cy="10720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latin typeface="+mn-lt"/>
              </a:rPr>
              <a:t>ОТ  БАЗОВЫХ РЕЗУЛЬТАТОВ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К РЕЗУЛЬТАТАМ ВЫСОКИХ ДОСТИЖЕНИЙ</a:t>
            </a:r>
            <a:endParaRPr lang="ru-RU" sz="3600" dirty="0">
              <a:latin typeface="+mn-lt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9030879" y="159690"/>
            <a:ext cx="3057614" cy="6586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+mn-lt"/>
              </a:rPr>
              <a:t>11 ноября – 14 декабря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2024 года</a:t>
            </a:r>
            <a:endParaRPr lang="ru-RU" sz="2000" b="1" dirty="0">
              <a:latin typeface="+mn-lt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776247" y="4770254"/>
            <a:ext cx="1016350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Познавательно–исследовательская деятельность как средство формирования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естественно-научной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грамотности дошкольника.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743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2">
            <a:extLst>
              <a:ext uri="{FF2B5EF4-FFF2-40B4-BE49-F238E27FC236}">
                <a16:creationId xmlns:a16="http://schemas.microsoft.com/office/drawing/2014/main" xmlns="" id="{B1F9D483-2A11-4251-A053-6F1044BFE129}"/>
              </a:ext>
            </a:extLst>
          </p:cNvPr>
          <p:cNvSpPr/>
          <p:nvPr/>
        </p:nvSpPr>
        <p:spPr>
          <a:xfrm>
            <a:off x="2755617" y="188860"/>
            <a:ext cx="6680765" cy="1135544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rgbClr val="E74C38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Актуальность 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None/>
            </a:pPr>
            <a:r>
              <a:rPr lang="ru-RU" sz="2000" i="1" dirty="0" smtClean="0"/>
              <a:t>«Чем больше ребенок видел, слышал и пережил, чем больше он знает, и усвоил, чем большим количеством элементов действительности он располагает в своем опыте, тем значительнее и продуктивнее при других равных условиях будет его творческая деятельность». </a:t>
            </a:r>
            <a:r>
              <a:rPr lang="ru-RU" sz="2000" dirty="0" smtClean="0"/>
              <a:t>Л.С. </a:t>
            </a:r>
            <a:r>
              <a:rPr lang="ru-RU" sz="2000" dirty="0" err="1" smtClean="0"/>
              <a:t>Выготский</a:t>
            </a:r>
            <a:endParaRPr lang="ru-RU" sz="2000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 fontAlgn="base">
              <a:buNone/>
            </a:pPr>
            <a:r>
              <a:rPr lang="ru-RU" dirty="0" smtClean="0"/>
              <a:t>   На формирование функциональной грамотности нацелена государственная политика в сфере образования /Указ Президента Российской Федерации № 204 от 07.05.2018 «О национальных целях и стратегических задачах развития Российской Федерации на период до 2024 года»/.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9459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5ADD8BC-5481-4D8E-93C0-7216E9BD2FA6}"/>
              </a:ext>
            </a:extLst>
          </p:cNvPr>
          <p:cNvSpPr/>
          <p:nvPr/>
        </p:nvSpPr>
        <p:spPr>
          <a:xfrm rot="16200000">
            <a:off x="-1494183" y="1494182"/>
            <a:ext cx="6858001" cy="3869634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3600" dirty="0" smtClean="0"/>
              <a:t>Создание условий для </a:t>
            </a:r>
          </a:p>
          <a:p>
            <a:pPr algn="ctr"/>
            <a:r>
              <a:rPr lang="ru-RU" sz="3600" dirty="0" smtClean="0"/>
              <a:t>формирования  </a:t>
            </a:r>
            <a:r>
              <a:rPr lang="ru-RU" sz="3600" dirty="0" err="1" smtClean="0"/>
              <a:t>естественно-научной</a:t>
            </a:r>
            <a:r>
              <a:rPr lang="ru-RU" sz="3600" dirty="0" smtClean="0"/>
              <a:t> грамотности в МАДОУ № 44 «</a:t>
            </a:r>
            <a:r>
              <a:rPr lang="ru-RU" sz="3600" dirty="0" err="1" smtClean="0"/>
              <a:t>Дюймовочка</a:t>
            </a:r>
            <a:r>
              <a:rPr lang="ru-RU" sz="3600" dirty="0" smtClean="0"/>
              <a:t>».</a:t>
            </a:r>
            <a:endParaRPr lang="ru-RU" sz="3600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2A02A60D-A1D0-4DDF-B26E-CE1AA09B5BCF}"/>
              </a:ext>
            </a:extLst>
          </p:cNvPr>
          <p:cNvSpPr txBox="1">
            <a:spLocks/>
          </p:cNvSpPr>
          <p:nvPr/>
        </p:nvSpPr>
        <p:spPr>
          <a:xfrm>
            <a:off x="419099" y="543597"/>
            <a:ext cx="3031435" cy="566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3E0EF8D9-923C-4083-B5E2-5FA97331C2A7}"/>
              </a:ext>
            </a:extLst>
          </p:cNvPr>
          <p:cNvSpPr txBox="1">
            <a:spLocks/>
          </p:cNvSpPr>
          <p:nvPr/>
        </p:nvSpPr>
        <p:spPr>
          <a:xfrm>
            <a:off x="4068417" y="438235"/>
            <a:ext cx="7419390" cy="61727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/>
              <a:t>Управленческие: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/>
              <a:t>-</a:t>
            </a:r>
            <a:r>
              <a:rPr lang="ru-RU" sz="2000" dirty="0" smtClean="0"/>
              <a:t>обеспечение нормативно-правовой базы </a:t>
            </a:r>
            <a:r>
              <a:rPr lang="ru-RU" sz="2000" dirty="0" smtClean="0"/>
              <a:t>для организации </a:t>
            </a:r>
            <a:r>
              <a:rPr lang="ru-RU" sz="2000" dirty="0" smtClean="0"/>
              <a:t>исследовательской деятельности;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-</a:t>
            </a:r>
            <a:r>
              <a:rPr lang="ru-RU" sz="2000" dirty="0" smtClean="0"/>
              <a:t> </a:t>
            </a:r>
            <a:r>
              <a:rPr lang="ru-RU" sz="2000" dirty="0" smtClean="0"/>
              <a:t>кадровый ресурс и условия для </a:t>
            </a:r>
            <a:r>
              <a:rPr lang="ru-RU" sz="2000" dirty="0" smtClean="0"/>
              <a:t>организации образовательного </a:t>
            </a:r>
            <a:r>
              <a:rPr lang="ru-RU" sz="2000" dirty="0" smtClean="0"/>
              <a:t>процесса (изменения в организации развивающей предметно-пространственной </a:t>
            </a:r>
            <a:r>
              <a:rPr lang="ru-RU" sz="2000" dirty="0" smtClean="0"/>
              <a:t>среды ДОУ, прохождение воспитателями КПК по данной тематике);</a:t>
            </a: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/>
              <a:t>Методические: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/>
              <a:t>-</a:t>
            </a:r>
            <a:r>
              <a:rPr lang="ru-RU" sz="2000" dirty="0" smtClean="0"/>
              <a:t>включение тематических </a:t>
            </a:r>
            <a:r>
              <a:rPr lang="ru-RU" sz="2000" dirty="0" smtClean="0"/>
              <a:t>«</a:t>
            </a:r>
            <a:r>
              <a:rPr lang="ru-RU" sz="2000" dirty="0" smtClean="0"/>
              <a:t>Недель экспериментирования»в календарно-тематическое планирование всех возрастных групп;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-интеграция исследовательской деятельности дошкольников во все образовательные области дошкольников;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000" dirty="0" smtClean="0"/>
              <a:t>организация и проведение детских мастер-классов «Среда интересных опытов»;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000" dirty="0" smtClean="0"/>
              <a:t>создание клуба по интересам познавательно-исследовательской направленности; </a:t>
            </a:r>
            <a:endParaRPr lang="ru-RU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000" b="1" dirty="0" smtClean="0"/>
              <a:t>Созданные воспитателем: 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000" dirty="0" smtClean="0"/>
              <a:t>разработка планирование деятельности клуба «ЮНИС» в соответствии с интересами детей; 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000" dirty="0" smtClean="0"/>
              <a:t>организация развивающей среды в группе с включением родителей;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000" dirty="0" smtClean="0"/>
              <a:t>р</a:t>
            </a:r>
            <a:r>
              <a:rPr lang="ru-RU" sz="2000" dirty="0" smtClean="0"/>
              <a:t>азработка диагностического инструментария.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/>
          </a:p>
          <a:p>
            <a:pPr marL="0" indent="0">
              <a:spcBef>
                <a:spcPts val="0"/>
              </a:spcBef>
              <a:buFontTx/>
              <a:buChar char="-"/>
            </a:pP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68768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D344109-2063-4BD6-9B21-E022C3677860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2827283" y="186449"/>
            <a:ext cx="8071945" cy="8435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i="1" dirty="0" smtClean="0"/>
              <a:t>Клуб по интересам «ЮНИС»</a:t>
            </a:r>
            <a:endParaRPr lang="ru-RU" b="1" dirty="0" smtClean="0"/>
          </a:p>
          <a:p>
            <a:pPr algn="ctr"/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231228" y="974287"/>
            <a:ext cx="11698013" cy="56892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ru-RU" sz="2400" dirty="0" smtClean="0"/>
              <a:t>    </a:t>
            </a:r>
            <a:r>
              <a:rPr lang="ru-RU" sz="2400" b="1" dirty="0" smtClean="0"/>
              <a:t>Цель</a:t>
            </a:r>
            <a:r>
              <a:rPr lang="ru-RU" sz="2400" dirty="0" smtClean="0"/>
              <a:t>: инициирование детей находить доказательства своих предположений, версий через опытно-экспериментальную деятельность, а также трансляция  уже собственного опыта детям  других групп.</a:t>
            </a:r>
          </a:p>
          <a:p>
            <a:pPr>
              <a:buNone/>
            </a:pPr>
            <a:r>
              <a:rPr lang="ru-RU" sz="2400" dirty="0" smtClean="0"/>
              <a:t>   Миссия</a:t>
            </a:r>
            <a:r>
              <a:rPr lang="ru-RU" sz="2400" dirty="0" smtClean="0"/>
              <a:t>: </a:t>
            </a:r>
          </a:p>
          <a:p>
            <a:pPr>
              <a:buNone/>
            </a:pPr>
            <a:r>
              <a:rPr lang="ru-RU" sz="2400" dirty="0" smtClean="0"/>
              <a:t>   -</a:t>
            </a:r>
            <a:r>
              <a:rPr lang="ru-RU" sz="2400" dirty="0" smtClean="0"/>
              <a:t>объединение детей по общему интересу; обогащение познавательно-исследовательского опыта дошкольников;</a:t>
            </a:r>
          </a:p>
          <a:p>
            <a:pPr>
              <a:buNone/>
            </a:pPr>
            <a:r>
              <a:rPr lang="ru-RU" sz="2400" dirty="0" smtClean="0"/>
              <a:t>  -</a:t>
            </a:r>
            <a:r>
              <a:rPr lang="ru-RU" sz="2400" dirty="0" smtClean="0"/>
              <a:t>расширение знаний о живой и неживой природе;</a:t>
            </a:r>
          </a:p>
          <a:p>
            <a:pPr>
              <a:buNone/>
            </a:pPr>
            <a:r>
              <a:rPr lang="ru-RU" sz="2400" dirty="0" smtClean="0"/>
              <a:t>   -</a:t>
            </a:r>
            <a:r>
              <a:rPr lang="ru-RU" sz="2400" dirty="0" smtClean="0"/>
              <a:t>поддержка стремления детей к самостоятельному экспериментированию;</a:t>
            </a:r>
          </a:p>
          <a:p>
            <a:pPr>
              <a:buNone/>
            </a:pPr>
            <a:r>
              <a:rPr lang="ru-RU" sz="2400" dirty="0" smtClean="0"/>
              <a:t>  -</a:t>
            </a:r>
            <a:r>
              <a:rPr lang="ru-RU" sz="2400" dirty="0" smtClean="0"/>
              <a:t>использование полученных знаний в повседневной и дальнейшей жизни.</a:t>
            </a:r>
          </a:p>
          <a:p>
            <a:pPr>
              <a:buNone/>
            </a:pPr>
            <a:r>
              <a:rPr lang="ru-RU" sz="2400" dirty="0" smtClean="0"/>
              <a:t>     </a:t>
            </a:r>
            <a:r>
              <a:rPr lang="ru-RU" sz="2400" dirty="0" smtClean="0"/>
              <a:t>Для деятельности Клуба разработан план, при составлении его тематики принимали активное участие  сами дошкольники, учитывались их вопросы и пожелания, о чем они бы хотели </a:t>
            </a:r>
            <a:r>
              <a:rPr lang="ru-RU" sz="2400" dirty="0" smtClean="0"/>
              <a:t>узнать.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Занятия  </a:t>
            </a:r>
            <a:r>
              <a:rPr lang="ru-RU" sz="2400" dirty="0" smtClean="0"/>
              <a:t>в Клубе проводятся 1 раз в неделю, по 30 минут, в группе 15 детей, в первой или во второй половине дня. </a:t>
            </a:r>
            <a:endParaRPr lang="ru-RU" sz="24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028128A-BDD2-4D02-BF3A-DBBC142F07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AA31407-DAA6-4BDC-9797-67E937D1233A}"/>
              </a:ext>
            </a:extLst>
          </p:cNvPr>
          <p:cNvSpPr/>
          <p:nvPr/>
        </p:nvSpPr>
        <p:spPr>
          <a:xfrm rot="16200000">
            <a:off x="8763000" y="3240140"/>
            <a:ext cx="666914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678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48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i="1" dirty="0" smtClean="0"/>
              <a:t>          </a:t>
            </a:r>
            <a:r>
              <a:rPr lang="ru-RU" b="1" i="1" dirty="0" smtClean="0"/>
              <a:t>Результативность</a:t>
            </a:r>
            <a:r>
              <a:rPr lang="ru-RU" b="1" dirty="0" smtClean="0"/>
              <a:t> </a:t>
            </a:r>
            <a:r>
              <a:rPr lang="ru-RU" b="1" i="1" dirty="0" smtClean="0"/>
              <a:t>практики</a:t>
            </a:r>
            <a:endParaRPr lang="ru-RU" b="1" dirty="0" smtClean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59219" y="1289597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E080124-93FD-4E8C-80D0-644A5303F4D6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30923" y="1065702"/>
            <a:ext cx="1157238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мае 2024г. была проведена итоговая диагностика, которая показала, что у детей уже формируется устойчивый познавательный интерес. Дети проявляют активность в поиске решения, многие дети стали не только задавать вопросы типа: «Зачем?…», «Почему?…», «Что будет, если?…», но и выстраивать гипотезы.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Ребята  Клуба «ЮНИС»  регулярно  выступают перед ребятами других групп  с опытами, экспериментами, самостоятельно объясняя причинно - следственные связи,  отвечают на многочисленные  вопросы, три  раза  в  год презентуют  свои  практические  наработки  на  «Фестивале клубов»,  который  проходит  в  детском  саду, тем  самым  мотивируя детей  и вызывая у них  огромное  желание  заниматься  познавательно-исследовательской деятельностью.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 l="14416" t="26895" r="52995" b="31787"/>
          <a:stretch>
            <a:fillRect/>
          </a:stretch>
        </p:blipFill>
        <p:spPr bwMode="auto">
          <a:xfrm>
            <a:off x="3645172" y="2222547"/>
            <a:ext cx="3514289" cy="25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4128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i="1" dirty="0" err="1" smtClean="0"/>
              <a:t>Представленность</a:t>
            </a:r>
            <a:r>
              <a:rPr lang="ru-RU" b="1" i="1" dirty="0" smtClean="0"/>
              <a:t> </a:t>
            </a:r>
            <a:r>
              <a:rPr lang="ru-RU" b="1" i="1" dirty="0" smtClean="0"/>
              <a:t>практики</a:t>
            </a:r>
            <a:endParaRPr lang="ru-RU" b="1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441434" y="1279087"/>
            <a:ext cx="10849304" cy="47853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ru-RU" dirty="0" smtClean="0"/>
              <a:t>   2022г</a:t>
            </a:r>
            <a:r>
              <a:rPr lang="ru-RU" dirty="0" smtClean="0"/>
              <a:t>. - Педагогические чтения учителей муниципальных образовательных организаций города Канска "Функциональная грамотность как один из современных образовательных результатов</a:t>
            </a:r>
            <a:r>
              <a:rPr lang="ru-RU" dirty="0" smtClean="0"/>
              <a:t>". Удостоверение.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Представление </a:t>
            </a:r>
            <a:r>
              <a:rPr lang="ru-RU" dirty="0" smtClean="0"/>
              <a:t>образовательной практики.</a:t>
            </a:r>
          </a:p>
          <a:p>
            <a:pPr>
              <a:buNone/>
            </a:pPr>
            <a:r>
              <a:rPr lang="ru-RU" dirty="0" smtClean="0"/>
              <a:t>    2024г</a:t>
            </a:r>
            <a:r>
              <a:rPr lang="ru-RU" dirty="0" smtClean="0"/>
              <a:t>. – ОМД для педагогов </a:t>
            </a:r>
            <a:r>
              <a:rPr lang="ru-RU" smtClean="0"/>
              <a:t>города </a:t>
            </a:r>
            <a:r>
              <a:rPr lang="ru-RU" smtClean="0"/>
              <a:t>Канска были </a:t>
            </a:r>
            <a:r>
              <a:rPr lang="ru-RU" dirty="0" smtClean="0"/>
              <a:t>подготовлены </a:t>
            </a:r>
            <a:r>
              <a:rPr lang="ru-RU" smtClean="0"/>
              <a:t>и </a:t>
            </a:r>
            <a:r>
              <a:rPr lang="ru-RU" smtClean="0"/>
              <a:t>проведены мастер-классы </a:t>
            </a:r>
            <a:r>
              <a:rPr lang="ru-RU" dirty="0" smtClean="0"/>
              <a:t>по опытно-экспериментальной деятельности «Сюрприз от Вильгельма</a:t>
            </a:r>
            <a:r>
              <a:rPr lang="ru-RU" dirty="0" smtClean="0"/>
              <a:t>». Сертификат.</a:t>
            </a: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893920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954F72"/>
      </a:accent5>
      <a:accent6>
        <a:srgbClr val="C490AA"/>
      </a:accent6>
      <a:hlink>
        <a:srgbClr val="FF0000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559</TotalTime>
  <Words>517</Words>
  <Application>Microsoft Office PowerPoint</Application>
  <PresentationFormat>Произвольный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Чанкова Моника Алексеевна</dc:creator>
  <cp:lastModifiedBy>User</cp:lastModifiedBy>
  <cp:revision>59</cp:revision>
  <dcterms:created xsi:type="dcterms:W3CDTF">2024-09-02T06:05:17Z</dcterms:created>
  <dcterms:modified xsi:type="dcterms:W3CDTF">2024-11-08T08:14:32Z</dcterms:modified>
</cp:coreProperties>
</file>