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4AAFF7-E0FD-4770-A426-29BB516FE5E9}"/>
              </a:ext>
            </a:extLst>
          </p:cNvPr>
          <p:cNvSpPr txBox="1"/>
          <p:nvPr/>
        </p:nvSpPr>
        <p:spPr>
          <a:xfrm>
            <a:off x="223587" y="2396328"/>
            <a:ext cx="345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Иванова Наталья Васильевна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93A5AD-E49E-44CA-A656-3475684EA1E8}"/>
              </a:ext>
            </a:extLst>
          </p:cNvPr>
          <p:cNvSpPr txBox="1"/>
          <p:nvPr/>
        </p:nvSpPr>
        <p:spPr>
          <a:xfrm>
            <a:off x="318180" y="3026130"/>
            <a:ext cx="878522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Воспитатель </a:t>
            </a:r>
          </a:p>
          <a:p>
            <a:r>
              <a:rPr lang="ru-RU" sz="2000" b="1" dirty="0" smtClean="0"/>
              <a:t>Муниципального автономного дошкольного образовательного учреждения </a:t>
            </a:r>
            <a:endParaRPr lang="ru-RU" sz="2000" dirty="0" smtClean="0"/>
          </a:p>
          <a:p>
            <a:r>
              <a:rPr lang="ru-RU" sz="2000" b="1" dirty="0" smtClean="0"/>
              <a:t>«Детский сад </a:t>
            </a:r>
            <a:r>
              <a:rPr lang="ru-RU" sz="2000" b="1" dirty="0" err="1" smtClean="0"/>
              <a:t>общеразвивающего</a:t>
            </a:r>
            <a:r>
              <a:rPr lang="ru-RU" sz="2000" b="1" dirty="0" smtClean="0"/>
              <a:t> вида с приоритетным осуществлением </a:t>
            </a:r>
            <a:endParaRPr lang="ru-RU" sz="2000" dirty="0" smtClean="0"/>
          </a:p>
          <a:p>
            <a:r>
              <a:rPr lang="ru-RU" sz="2000" b="1" dirty="0" smtClean="0"/>
              <a:t>деятельности по физическому развитию детей №44 «</a:t>
            </a:r>
            <a:r>
              <a:rPr lang="ru-RU" sz="2000" b="1" dirty="0" err="1" smtClean="0"/>
              <a:t>Дюймовочка</a:t>
            </a:r>
            <a:r>
              <a:rPr lang="ru-RU" sz="2000" b="1" dirty="0" smtClean="0"/>
              <a:t>» г.Канска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F23A50-A040-420D-A71B-E4210FCF265A}"/>
              </a:ext>
            </a:extLst>
          </p:cNvPr>
          <p:cNvSpPr/>
          <p:nvPr/>
        </p:nvSpPr>
        <p:spPr>
          <a:xfrm>
            <a:off x="0" y="4684542"/>
            <a:ext cx="12192000" cy="1604779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D78866D-A329-455F-831F-19B83508B5D2}"/>
              </a:ext>
            </a:extLst>
          </p:cNvPr>
          <p:cNvSpPr txBox="1"/>
          <p:nvPr/>
        </p:nvSpPr>
        <p:spPr>
          <a:xfrm>
            <a:off x="192056" y="5102210"/>
            <a:ext cx="15456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ТЕМА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254238" y="1005426"/>
            <a:ext cx="8239026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+mn-lt"/>
              </a:rPr>
              <a:t>ОТ  БАЗОВЫХ РЕЗУЛЬТАТОВ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К РЕЗУЛЬТАТАМ ВЫСОКИХ ДОСТИЖЕНИЙ</a:t>
            </a:r>
            <a:endParaRPr lang="ru-RU" sz="3600" dirty="0">
              <a:latin typeface="+mn-lt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9030879" y="159690"/>
            <a:ext cx="3057614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+mn-lt"/>
              </a:rPr>
              <a:t>11 ноября – 14 декабря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2024 года</a:t>
            </a:r>
            <a:endParaRPr lang="ru-RU" sz="2000" b="1" dirty="0">
              <a:latin typeface="+mn-lt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76247" y="4770254"/>
            <a:ext cx="101635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Познавательно–исследовательская деятельность как средство формирования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естественно-научной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грамотности дошкольника.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74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:a16="http://schemas.microsoft.com/office/drawing/2014/main" xmlns="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Актуальность 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ru-RU" sz="2000" i="1" dirty="0" smtClean="0"/>
              <a:t>«Чем больше ребенок видел, слышал и пережил, чем больше он знает, и усвоил, чем большим количеством элементов действительности он располагает в своем опыте, тем значительнее и продуктивнее при других равных условиях будет его творческая деятельность». </a:t>
            </a:r>
            <a:r>
              <a:rPr lang="ru-RU" sz="2000" dirty="0" smtClean="0"/>
              <a:t>Л.С. </a:t>
            </a:r>
            <a:r>
              <a:rPr lang="ru-RU" sz="2000" dirty="0" err="1" smtClean="0"/>
              <a:t>Выготский</a:t>
            </a:r>
            <a:endParaRPr lang="ru-RU" sz="20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fontAlgn="base">
              <a:buNone/>
            </a:pPr>
            <a:r>
              <a:rPr lang="ru-RU" dirty="0" smtClean="0"/>
              <a:t>   На формирование функциональной грамотности нацелена государственная политика в сфере образования /Указ Президента Российской Федерации № 204 от 07.05.2018 «О национальных целях и стратегических задачах развития Российской Федерации на период до 2024 года»/.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459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ADD8BC-5481-4D8E-93C0-7216E9BD2FA6}"/>
              </a:ext>
            </a:extLst>
          </p:cNvPr>
          <p:cNvSpPr/>
          <p:nvPr/>
        </p:nvSpPr>
        <p:spPr>
          <a:xfrm rot="16200000">
            <a:off x="-1494183" y="1494182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3600" dirty="0" smtClean="0"/>
              <a:t>Создание условий для </a:t>
            </a:r>
          </a:p>
          <a:p>
            <a:pPr algn="ctr"/>
            <a:r>
              <a:rPr lang="ru-RU" sz="3600" dirty="0" smtClean="0"/>
              <a:t>формирования  </a:t>
            </a:r>
            <a:r>
              <a:rPr lang="ru-RU" sz="3600" dirty="0" err="1" smtClean="0"/>
              <a:t>естественно-научной</a:t>
            </a:r>
            <a:r>
              <a:rPr lang="ru-RU" sz="3600" dirty="0" smtClean="0"/>
              <a:t> грамотности в МАДОУ № 44 «</a:t>
            </a:r>
            <a:r>
              <a:rPr lang="ru-RU" sz="3600" dirty="0" err="1" smtClean="0"/>
              <a:t>Дюймовочка</a:t>
            </a:r>
            <a:r>
              <a:rPr lang="ru-RU" sz="3600" dirty="0" smtClean="0"/>
              <a:t>».</a:t>
            </a:r>
            <a:endParaRPr lang="ru-RU" sz="3600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419099" y="543597"/>
            <a:ext cx="3031435" cy="566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068417" y="438235"/>
            <a:ext cx="7419390" cy="61727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Управленческие: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-</a:t>
            </a:r>
            <a:r>
              <a:rPr lang="ru-RU" sz="2000" dirty="0" smtClean="0"/>
              <a:t>обеспечение нормативно-правовой базы </a:t>
            </a:r>
            <a:r>
              <a:rPr lang="ru-RU" sz="2000" dirty="0" smtClean="0"/>
              <a:t>для организации </a:t>
            </a:r>
            <a:r>
              <a:rPr lang="ru-RU" sz="2000" dirty="0" smtClean="0"/>
              <a:t>исследовательской деятельности;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-</a:t>
            </a:r>
            <a:r>
              <a:rPr lang="ru-RU" sz="2000" dirty="0" smtClean="0"/>
              <a:t> </a:t>
            </a:r>
            <a:r>
              <a:rPr lang="ru-RU" sz="2000" dirty="0" smtClean="0"/>
              <a:t>кадровый ресурс и условия для </a:t>
            </a:r>
            <a:r>
              <a:rPr lang="ru-RU" sz="2000" dirty="0" smtClean="0"/>
              <a:t>организации образовательного </a:t>
            </a:r>
            <a:r>
              <a:rPr lang="ru-RU" sz="2000" dirty="0" smtClean="0"/>
              <a:t>процесса (изменения в организации развивающей предметно-пространственной </a:t>
            </a:r>
            <a:r>
              <a:rPr lang="ru-RU" sz="2000" dirty="0" smtClean="0"/>
              <a:t>среды ДОУ, прохождение воспитателями КПК по данной тематике);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Методические: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-</a:t>
            </a:r>
            <a:r>
              <a:rPr lang="ru-RU" sz="2000" dirty="0" smtClean="0"/>
              <a:t>включение тематических </a:t>
            </a:r>
            <a:r>
              <a:rPr lang="ru-RU" sz="2000" dirty="0" smtClean="0"/>
              <a:t>«</a:t>
            </a:r>
            <a:r>
              <a:rPr lang="ru-RU" sz="2000" dirty="0" smtClean="0"/>
              <a:t>Недель экспериментирования»в календарно-тематическое планирование всех возрастных групп;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-интеграция исследовательской деятельности дошкольников во все образовательные области дошкольников;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000" dirty="0" smtClean="0"/>
              <a:t>организация и проведение детских мастер-классов «Среда интересных опытов»;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000" dirty="0" smtClean="0"/>
              <a:t>создание клуба по интересам познавательно-исследовательской направленности;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000" b="1" dirty="0" smtClean="0"/>
              <a:t>Созданные воспитателем: 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000" dirty="0" smtClean="0"/>
              <a:t>разработка планирование деятельности клуба «ЮНИС» в соответствии с интересами детей; 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000" dirty="0" smtClean="0"/>
              <a:t>организация развивающей среды в группе с включением родителей;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000" dirty="0" smtClean="0"/>
              <a:t>р</a:t>
            </a:r>
            <a:r>
              <a:rPr lang="ru-RU" sz="2000" dirty="0" smtClean="0"/>
              <a:t>азработка диагностического инструментария.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8768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2827283" y="186449"/>
            <a:ext cx="8071945" cy="8435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/>
              <a:t>Клуб по интересам «ЮНИС»</a:t>
            </a:r>
            <a:endParaRPr lang="ru-RU" b="1" dirty="0" smtClean="0"/>
          </a:p>
          <a:p>
            <a:pPr algn="ctr"/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231228" y="974287"/>
            <a:ext cx="11698013" cy="56892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400" b="1" dirty="0" smtClean="0"/>
              <a:t>Цель</a:t>
            </a:r>
            <a:r>
              <a:rPr lang="ru-RU" sz="2400" dirty="0" smtClean="0"/>
              <a:t>: инициирование детей находить доказательства своих предположений, версий через опытно-экспериментальную деятельность, а также трансляция  уже собственного опыта детям  других групп.</a:t>
            </a:r>
          </a:p>
          <a:p>
            <a:pPr>
              <a:buNone/>
            </a:pPr>
            <a:r>
              <a:rPr lang="ru-RU" sz="2400" dirty="0" smtClean="0"/>
              <a:t>   Миссия</a:t>
            </a:r>
            <a:r>
              <a:rPr lang="ru-RU" sz="2400" dirty="0" smtClean="0"/>
              <a:t>: </a:t>
            </a:r>
          </a:p>
          <a:p>
            <a:pPr>
              <a:buNone/>
            </a:pPr>
            <a:r>
              <a:rPr lang="ru-RU" sz="2400" dirty="0" smtClean="0"/>
              <a:t>   -</a:t>
            </a:r>
            <a:r>
              <a:rPr lang="ru-RU" sz="2400" dirty="0" smtClean="0"/>
              <a:t>объединение детей по общему интересу; обогащение познавательно-исследовательского опыта дошкольников;</a:t>
            </a:r>
          </a:p>
          <a:p>
            <a:pPr>
              <a:buNone/>
            </a:pPr>
            <a:r>
              <a:rPr lang="ru-RU" sz="2400" dirty="0" smtClean="0"/>
              <a:t>  -</a:t>
            </a:r>
            <a:r>
              <a:rPr lang="ru-RU" sz="2400" dirty="0" smtClean="0"/>
              <a:t>расширение знаний о живой и неживой природе;</a:t>
            </a:r>
          </a:p>
          <a:p>
            <a:pPr>
              <a:buNone/>
            </a:pPr>
            <a:r>
              <a:rPr lang="ru-RU" sz="2400" dirty="0" smtClean="0"/>
              <a:t>   -</a:t>
            </a:r>
            <a:r>
              <a:rPr lang="ru-RU" sz="2400" dirty="0" smtClean="0"/>
              <a:t>поддержка стремления детей к самостоятельному экспериментированию;</a:t>
            </a:r>
          </a:p>
          <a:p>
            <a:pPr>
              <a:buNone/>
            </a:pPr>
            <a:r>
              <a:rPr lang="ru-RU" sz="2400" dirty="0" smtClean="0"/>
              <a:t>  -</a:t>
            </a:r>
            <a:r>
              <a:rPr lang="ru-RU" sz="2400" dirty="0" smtClean="0"/>
              <a:t>использование полученных знаний в повседневной и дальнейшей жизни.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/>
              <a:t>Для деятельности Клуба разработан план, при составлении его тематики принимали активное участие  сами дошкольники, учитывались их вопросы и пожелания, о чем они бы хотели </a:t>
            </a:r>
            <a:r>
              <a:rPr lang="ru-RU" sz="2400" dirty="0" smtClean="0"/>
              <a:t>узнать.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Занятия  </a:t>
            </a:r>
            <a:r>
              <a:rPr lang="ru-RU" sz="2400" dirty="0" smtClean="0"/>
              <a:t>в Клубе проводятся 1 раз в неделю, по 30 минут, в группе 15 детей, в первой или во второй половине дня. 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7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8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/>
              <a:t>          </a:t>
            </a:r>
            <a:r>
              <a:rPr lang="ru-RU" b="1" i="1" dirty="0" smtClean="0"/>
              <a:t>Результативность</a:t>
            </a:r>
            <a:r>
              <a:rPr lang="ru-RU" b="1" dirty="0" smtClean="0"/>
              <a:t> </a:t>
            </a:r>
            <a:r>
              <a:rPr lang="ru-RU" b="1" i="1" dirty="0" smtClean="0"/>
              <a:t>практики</a:t>
            </a:r>
            <a:endParaRPr lang="ru-RU" b="1" dirty="0" smtClean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59219" y="1289597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30923" y="1065702"/>
            <a:ext cx="1157238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мае 2024г. была проведена итоговая диагностика, которая показала, что у детей уже формируется устойчивый познавательный интерес. Дети проявляют активность в поиске решения, многие дети стали не только задавать вопросы типа: «Зачем?…», «Почему?…», «Что будет, если?…», но и выстраивать гипотезы.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Ребята  Клуба «ЮНИС»  регулярно  выступают перед ребятами других групп  с опытами, экспериментами, самостоятельно объясняя причинно - следственные связи,  отвечают на многочисленные  вопросы, три  раза  в  год презентуют  свои  практические  наработки  на  «Фестивале клубов»,  который  проходит  в  детском  саду, тем  самым  мотивируя детей  и вызывая у них  огромное  желание  заниматься  познавательно-исследовательской деятельностью.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 l="14416" t="26895" r="52995" b="31787"/>
          <a:stretch>
            <a:fillRect/>
          </a:stretch>
        </p:blipFill>
        <p:spPr bwMode="auto">
          <a:xfrm>
            <a:off x="3645172" y="2222547"/>
            <a:ext cx="3514289" cy="25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412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i="1" dirty="0" err="1" smtClean="0"/>
              <a:t>Представленность</a:t>
            </a:r>
            <a:r>
              <a:rPr lang="ru-RU" b="1" i="1" dirty="0" smtClean="0"/>
              <a:t> </a:t>
            </a:r>
            <a:r>
              <a:rPr lang="ru-RU" b="1" i="1" dirty="0" smtClean="0"/>
              <a:t>практики</a:t>
            </a:r>
            <a:endParaRPr lang="ru-RU" b="1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441434" y="1279087"/>
            <a:ext cx="10849304" cy="478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ru-RU" dirty="0" smtClean="0"/>
              <a:t>   2022г</a:t>
            </a:r>
            <a:r>
              <a:rPr lang="ru-RU" dirty="0" smtClean="0"/>
              <a:t>. - Педагогические чтения учителей муниципальных образовательных организаций города Канска "Функциональная грамотность как один из современных образовательных результатов</a:t>
            </a:r>
            <a:r>
              <a:rPr lang="ru-RU" dirty="0" smtClean="0"/>
              <a:t>". Удостоверение.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Представление </a:t>
            </a:r>
            <a:r>
              <a:rPr lang="ru-RU" dirty="0" smtClean="0"/>
              <a:t>образовательной практики.</a:t>
            </a:r>
          </a:p>
          <a:p>
            <a:pPr>
              <a:buNone/>
            </a:pPr>
            <a:r>
              <a:rPr lang="ru-RU" dirty="0" smtClean="0"/>
              <a:t>    2024г</a:t>
            </a:r>
            <a:r>
              <a:rPr lang="ru-RU" dirty="0" smtClean="0"/>
              <a:t>. – ОМД для педагогов </a:t>
            </a:r>
            <a:r>
              <a:rPr lang="ru-RU" smtClean="0"/>
              <a:t>города </a:t>
            </a:r>
            <a:r>
              <a:rPr lang="ru-RU" smtClean="0"/>
              <a:t>Канска были </a:t>
            </a:r>
            <a:r>
              <a:rPr lang="ru-RU" dirty="0" smtClean="0"/>
              <a:t>подготовлены </a:t>
            </a:r>
            <a:r>
              <a:rPr lang="ru-RU" smtClean="0"/>
              <a:t>и </a:t>
            </a:r>
            <a:r>
              <a:rPr lang="ru-RU" smtClean="0"/>
              <a:t>проведены мастер-классы </a:t>
            </a:r>
            <a:r>
              <a:rPr lang="ru-RU" dirty="0" smtClean="0"/>
              <a:t>по опытно-экспериментальной деятельности «Сюрприз от Вильгельма</a:t>
            </a:r>
            <a:r>
              <a:rPr lang="ru-RU" dirty="0" smtClean="0"/>
              <a:t>». Сертификат.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9392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559</TotalTime>
  <Words>517</Words>
  <Application>Microsoft Office PowerPoint</Application>
  <PresentationFormat>Произвольный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User</cp:lastModifiedBy>
  <cp:revision>59</cp:revision>
  <dcterms:created xsi:type="dcterms:W3CDTF">2024-09-02T06:05:17Z</dcterms:created>
  <dcterms:modified xsi:type="dcterms:W3CDTF">2024-11-08T08:14:32Z</dcterms:modified>
</cp:coreProperties>
</file>